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sldIdLst>
    <p:sldId id="261" r:id="rId2"/>
    <p:sldId id="572" r:id="rId3"/>
    <p:sldId id="573" r:id="rId4"/>
    <p:sldId id="368" r:id="rId5"/>
    <p:sldId id="574" r:id="rId6"/>
    <p:sldId id="328" r:id="rId7"/>
    <p:sldId id="370" r:id="rId8"/>
    <p:sldId id="575" r:id="rId9"/>
    <p:sldId id="576" r:id="rId10"/>
    <p:sldId id="375" r:id="rId11"/>
    <p:sldId id="365" r:id="rId12"/>
    <p:sldId id="384" r:id="rId13"/>
    <p:sldId id="577" r:id="rId14"/>
    <p:sldId id="344" r:id="rId15"/>
    <p:sldId id="330" r:id="rId16"/>
    <p:sldId id="335" r:id="rId17"/>
    <p:sldId id="393" r:id="rId18"/>
    <p:sldId id="334" r:id="rId19"/>
    <p:sldId id="580" r:id="rId20"/>
    <p:sldId id="581" r:id="rId21"/>
    <p:sldId id="387" r:id="rId22"/>
    <p:sldId id="390" r:id="rId23"/>
    <p:sldId id="578" r:id="rId24"/>
    <p:sldId id="582" r:id="rId25"/>
    <p:sldId id="332" r:id="rId26"/>
    <p:sldId id="381" r:id="rId27"/>
    <p:sldId id="389" r:id="rId28"/>
    <p:sldId id="583" r:id="rId29"/>
    <p:sldId id="394" r:id="rId30"/>
    <p:sldId id="369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6D"/>
    <a:srgbClr val="D6370C"/>
    <a:srgbClr val="003635"/>
    <a:srgbClr val="9EFF29"/>
    <a:srgbClr val="C33A1F"/>
    <a:srgbClr val="0000CC"/>
    <a:srgbClr val="1D3A00"/>
    <a:srgbClr val="FF2549"/>
    <a:srgbClr val="005856"/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7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810F5-F8CD-45F5-AAB3-57FFECC8FBD6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181655D0-B8C9-45AF-B1BF-CA51A45C3BA0}">
      <dgm:prSet phldrT="[טקסט]" custT="1"/>
      <dgm:spPr>
        <a:xfrm>
          <a:off x="731490" y="1301389"/>
          <a:ext cx="1322436" cy="881615"/>
        </a:xfrm>
        <a:noFill/>
        <a:ln>
          <a:noFill/>
        </a:ln>
        <a:effectLst/>
      </dgm:spPr>
      <dgm:t>
        <a:bodyPr/>
        <a:lstStyle/>
        <a:p>
          <a:pPr rtl="1"/>
          <a:r>
            <a:rPr lang="he-IL" sz="1600" b="1" dirty="0">
              <a:solidFill>
                <a:schemeClr val="bg1"/>
              </a:solidFill>
              <a:latin typeface="Microsoft New Tai Lue" panose="020B0502040204020203" pitchFamily="34" charset="0"/>
              <a:ea typeface="+mn-ea"/>
              <a:cs typeface="+mn-cs"/>
            </a:rPr>
            <a:t>דטרמיניזם טכנולוגי</a:t>
          </a:r>
          <a:endParaRPr lang="he-IL" sz="1600" b="1" dirty="0">
            <a:solidFill>
              <a:schemeClr val="bg1"/>
            </a:solidFill>
            <a:latin typeface="Microsoft New Tai Lue" panose="020B0502040204020203" pitchFamily="34" charset="0"/>
            <a:ea typeface="+mn-ea"/>
            <a:cs typeface="David" panose="020E0502060401010101" pitchFamily="34" charset="-79"/>
          </a:endParaRPr>
        </a:p>
      </dgm:t>
    </dgm:pt>
    <dgm:pt modelId="{22E73929-6943-4C09-B4C6-8FD8CA3F1D3B}" type="parTrans" cxnId="{EAED4C7B-0F7E-4117-98B3-B65AD5DB88C6}">
      <dgm:prSet/>
      <dgm:spPr>
        <a:xfrm>
          <a:off x="2545668" y="1459728"/>
          <a:ext cx="1379109" cy="243749"/>
        </a:xfrm>
        <a:noFill/>
        <a:ln w="12700" cap="flat" cmpd="sng" algn="ctr">
          <a:solidFill>
            <a:srgbClr val="D3481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7F9AA818-C2DE-4462-BE0B-F119DAEF06D0}" type="sibTrans" cxnId="{EAED4C7B-0F7E-4117-98B3-B65AD5DB88C6}">
      <dgm:prSet/>
      <dgm:spPr/>
      <dgm:t>
        <a:bodyPr/>
        <a:lstStyle/>
        <a:p>
          <a:pPr rtl="1"/>
          <a:endParaRPr lang="he-IL"/>
        </a:p>
      </dgm:t>
    </dgm:pt>
    <dgm:pt modelId="{22AC92F8-F2D4-4402-A402-AE2249BB7179}">
      <dgm:prSet phldrT="[טקסט]" custT="1"/>
      <dgm:spPr>
        <a:xfrm>
          <a:off x="5110244" y="1301389"/>
          <a:ext cx="1918373" cy="881615"/>
        </a:xfrm>
        <a:noFill/>
        <a:ln>
          <a:noFill/>
        </a:ln>
        <a:effectLst/>
      </dgm:spPr>
      <dgm:t>
        <a:bodyPr/>
        <a:lstStyle/>
        <a:p>
          <a:pPr rtl="1"/>
          <a:r>
            <a:rPr lang="he-IL" sz="16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הבניה חברתית של הטכנולוגיה</a:t>
          </a:r>
        </a:p>
      </dgm:t>
    </dgm:pt>
    <dgm:pt modelId="{997F1035-C6BC-46AD-B31E-3EE14527DAE1}" type="parTrans" cxnId="{0830F193-06F7-4202-B13E-7F05A6D5C7CB}">
      <dgm:prSet/>
      <dgm:spPr>
        <a:xfrm>
          <a:off x="3924777" y="1459728"/>
          <a:ext cx="1063237" cy="277708"/>
        </a:xfrm>
        <a:noFill/>
        <a:ln w="12700" cap="flat" cmpd="sng" algn="ctr">
          <a:solidFill>
            <a:srgbClr val="D3481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3D378B73-4B62-4C32-9892-A14D47754B80}" type="sibTrans" cxnId="{0830F193-06F7-4202-B13E-7F05A6D5C7CB}">
      <dgm:prSet/>
      <dgm:spPr/>
      <dgm:t>
        <a:bodyPr/>
        <a:lstStyle/>
        <a:p>
          <a:pPr rtl="1"/>
          <a:endParaRPr lang="he-IL"/>
        </a:p>
      </dgm:t>
    </dgm:pt>
    <dgm:pt modelId="{AD59ABC9-D147-4347-9537-6A05FD0BB194}">
      <dgm:prSet phldrT="[טקסט]"/>
      <dgm:spPr>
        <a:xfrm>
          <a:off x="2817720" y="2907305"/>
          <a:ext cx="1322423" cy="881615"/>
        </a:xfrm>
        <a:noFill/>
        <a:ln>
          <a:noFill/>
        </a:ln>
        <a:effectLst/>
      </dgm:spPr>
      <dgm:t>
        <a:bodyPr/>
        <a:lstStyle/>
        <a:p>
          <a:pPr rtl="1"/>
          <a:endParaRPr lang="he-IL" b="1" dirty="0">
            <a:solidFill>
              <a:sysClr val="windowText" lastClr="000000"/>
            </a:solidFill>
            <a:latin typeface="Rockwell" panose="02060603020205020403"/>
            <a:ea typeface="+mn-ea"/>
            <a:cs typeface="David" panose="020E0502060401010101" pitchFamily="34" charset="-79"/>
          </a:endParaRPr>
        </a:p>
      </dgm:t>
    </dgm:pt>
    <dgm:pt modelId="{FA537451-B6FC-4747-B594-A247D705C944}" type="sibTrans" cxnId="{4441D093-346C-4770-B909-D410A95B564B}">
      <dgm:prSet/>
      <dgm:spPr/>
      <dgm:t>
        <a:bodyPr/>
        <a:lstStyle/>
        <a:p>
          <a:pPr rtl="1"/>
          <a:endParaRPr lang="he-IL"/>
        </a:p>
      </dgm:t>
    </dgm:pt>
    <dgm:pt modelId="{555AF54F-D284-4473-9D27-93D94A8A7C05}" type="parTrans" cxnId="{4441D093-346C-4770-B909-D410A95B564B}">
      <dgm:prSet/>
      <dgm:spPr>
        <a:xfrm>
          <a:off x="2545668" y="2585093"/>
          <a:ext cx="2136956" cy="311668"/>
        </a:xfrm>
        <a:noFill/>
        <a:ln w="12700" cap="flat" cmpd="sng" algn="ctr">
          <a:solidFill>
            <a:srgbClr val="D34817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FB4D2F21-99C7-46EB-BADE-8D47862CA43B}">
      <dgm:prSet phldrT="[טקסט]" custT="1"/>
      <dgm:spPr>
        <a:xfrm>
          <a:off x="0" y="3028484"/>
          <a:ext cx="4017708" cy="881615"/>
        </a:xfrm>
        <a:noFill/>
        <a:ln>
          <a:noFill/>
        </a:ln>
        <a:effectLst/>
      </dgm:spPr>
      <dgm:t>
        <a:bodyPr/>
        <a:lstStyle/>
        <a:p>
          <a:pPr algn="r" rtl="0"/>
          <a:r>
            <a:rPr lang="he-IL" sz="1600" b="1" dirty="0">
              <a:solidFill>
                <a:schemeClr val="bg1"/>
              </a:solidFill>
              <a:latin typeface="Microsoft New Tai Lue" panose="020B0502040204020203" pitchFamily="34" charset="0"/>
              <a:ea typeface="+mn-ea"/>
              <a:cs typeface="+mn-cs"/>
            </a:rPr>
            <a:t>        אוטופיה</a:t>
          </a:r>
          <a:r>
            <a:rPr lang="en-US" sz="1600" b="1" dirty="0">
              <a:solidFill>
                <a:schemeClr val="bg1"/>
              </a:solidFill>
              <a:latin typeface="Microsoft New Tai Lue" panose="020B0502040204020203" pitchFamily="34" charset="0"/>
              <a:ea typeface="+mn-ea"/>
              <a:cs typeface="Microsoft New Tai Lue" panose="020B0502040204020203" pitchFamily="34" charset="0"/>
            </a:rPr>
            <a:t>            </a:t>
          </a:r>
          <a:r>
            <a:rPr lang="he-IL" sz="1600" b="1" dirty="0">
              <a:solidFill>
                <a:schemeClr val="bg1"/>
              </a:solidFill>
              <a:latin typeface="Microsoft New Tai Lue" panose="020B0502040204020203" pitchFamily="34" charset="0"/>
              <a:ea typeface="+mn-ea"/>
              <a:cs typeface="+mn-cs"/>
            </a:rPr>
            <a:t>דיסטופיה</a:t>
          </a:r>
          <a:endParaRPr lang="he-IL" sz="1600" b="1" dirty="0">
            <a:solidFill>
              <a:schemeClr val="bg1"/>
            </a:solidFill>
            <a:latin typeface="Microsoft New Tai Lue" panose="020B0502040204020203" pitchFamily="34" charset="0"/>
            <a:ea typeface="+mn-ea"/>
            <a:cs typeface="David" panose="020E0502060401010101" pitchFamily="34" charset="-79"/>
          </a:endParaRPr>
        </a:p>
      </dgm:t>
    </dgm:pt>
    <dgm:pt modelId="{43C341A2-14C0-424F-B91C-12992A31F67F}" type="sibTrans" cxnId="{6EC11F55-C8A8-4912-B25D-D9126DE9E496}">
      <dgm:prSet/>
      <dgm:spPr/>
      <dgm:t>
        <a:bodyPr/>
        <a:lstStyle/>
        <a:p>
          <a:pPr rtl="1"/>
          <a:endParaRPr lang="he-IL"/>
        </a:p>
      </dgm:t>
    </dgm:pt>
    <dgm:pt modelId="{F6241DD6-0FE4-4557-BB12-F3F20CD9AB3B}" type="parTrans" cxnId="{6EC11F55-C8A8-4912-B25D-D9126DE9E496}">
      <dgm:prSet/>
      <dgm:spPr>
        <a:xfrm>
          <a:off x="910538" y="2585093"/>
          <a:ext cx="1635129" cy="311668"/>
        </a:xfrm>
        <a:noFill/>
        <a:ln w="12700" cap="flat" cmpd="sng" algn="ctr">
          <a:solidFill>
            <a:srgbClr val="D34817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1"/>
          <a:endParaRPr lang="he-IL">
            <a:solidFill>
              <a:schemeClr val="tx1"/>
            </a:solidFill>
          </a:endParaRPr>
        </a:p>
      </dgm:t>
    </dgm:pt>
    <dgm:pt modelId="{E3B09DEB-977C-4AC8-8B5B-593D3A8138CA}">
      <dgm:prSet phldrT="[טקסט]"/>
      <dgm:spPr>
        <a:xfrm>
          <a:off x="4657153" y="598592"/>
          <a:ext cx="1322423" cy="881615"/>
        </a:xfrm>
        <a:noFill/>
        <a:ln>
          <a:noFill/>
        </a:ln>
        <a:effectLst/>
      </dgm:spPr>
      <dgm:t>
        <a:bodyPr/>
        <a:lstStyle/>
        <a:p>
          <a:pPr rtl="1"/>
          <a:endParaRPr lang="he-IL" b="1" dirty="0">
            <a:solidFill>
              <a:sysClr val="windowText" lastClr="000000"/>
            </a:solidFill>
            <a:latin typeface="Rockwell" panose="02060603020205020403"/>
            <a:ea typeface="+mn-ea"/>
            <a:cs typeface="David" panose="020E0502060401010101" pitchFamily="34" charset="-79"/>
          </a:endParaRPr>
        </a:p>
      </dgm:t>
    </dgm:pt>
    <dgm:pt modelId="{E8EE845F-4906-4858-9D12-8510DDF17EEB}" type="sibTrans" cxnId="{F4463C9C-5116-479D-9C3D-FB343DEDC4EC}">
      <dgm:prSet/>
      <dgm:spPr/>
      <dgm:t>
        <a:bodyPr/>
        <a:lstStyle/>
        <a:p>
          <a:pPr rtl="1"/>
          <a:endParaRPr lang="he-IL"/>
        </a:p>
      </dgm:t>
    </dgm:pt>
    <dgm:pt modelId="{945BCAD3-B6AA-43F8-B1AF-356F9A746D00}" type="parTrans" cxnId="{F4463C9C-5116-479D-9C3D-FB343DEDC4EC}">
      <dgm:prSet/>
      <dgm:spPr/>
      <dgm:t>
        <a:bodyPr/>
        <a:lstStyle/>
        <a:p>
          <a:pPr rtl="1"/>
          <a:endParaRPr lang="he-IL"/>
        </a:p>
      </dgm:t>
    </dgm:pt>
    <dgm:pt modelId="{1ECBCB46-9C71-4F71-B0BD-0B8C4D8F4869}" type="pres">
      <dgm:prSet presAssocID="{B35810F5-F8CD-45F5-AAB3-57FFECC8FBD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F367F5-B27B-42E6-8E22-3E9418234A16}" type="pres">
      <dgm:prSet presAssocID="{E3B09DEB-977C-4AC8-8B5B-593D3A8138CA}" presName="hierRoot1" presStyleCnt="0"/>
      <dgm:spPr/>
    </dgm:pt>
    <dgm:pt modelId="{E3295BAD-C9FD-4A0D-8A13-E15600F4F6CE}" type="pres">
      <dgm:prSet presAssocID="{E3B09DEB-977C-4AC8-8B5B-593D3A8138CA}" presName="composite" presStyleCnt="0"/>
      <dgm:spPr/>
    </dgm:pt>
    <dgm:pt modelId="{88156E54-BE77-4536-9AC7-F406C51C5058}" type="pres">
      <dgm:prSet presAssocID="{E3B09DEB-977C-4AC8-8B5B-593D3A8138CA}" presName="image" presStyleLbl="node0" presStyleIdx="0" presStyleCnt="1"/>
      <dgm:spPr>
        <a:xfrm>
          <a:off x="3483969" y="578112"/>
          <a:ext cx="881615" cy="88161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D20D796-07EB-49E4-BE54-51156C63FCB1}" type="pres">
      <dgm:prSet presAssocID="{E3B09DEB-977C-4AC8-8B5B-593D3A8138CA}" presName="text" presStyleLbl="revTx" presStyleIdx="0" presStyleCnt="5" custLinFactNeighborX="22048" custLinFactNeighborY="2573">
        <dgm:presLayoutVars>
          <dgm:chPref val="3"/>
        </dgm:presLayoutVars>
      </dgm:prSet>
      <dgm:spPr>
        <a:prstGeom prst="rect">
          <a:avLst/>
        </a:prstGeom>
      </dgm:spPr>
    </dgm:pt>
    <dgm:pt modelId="{1E17529D-1EEA-4957-A5BB-917626E6EF58}" type="pres">
      <dgm:prSet presAssocID="{E3B09DEB-977C-4AC8-8B5B-593D3A8138CA}" presName="hierChild2" presStyleCnt="0"/>
      <dgm:spPr/>
    </dgm:pt>
    <dgm:pt modelId="{35644208-EE5C-4919-9F5D-46BA3A09EE1C}" type="pres">
      <dgm:prSet presAssocID="{22E73929-6943-4C09-B4C6-8FD8CA3F1D3B}" presName="Name10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1379109" y="0"/>
              </a:moveTo>
              <a:lnTo>
                <a:pt x="1379109" y="105996"/>
              </a:lnTo>
              <a:lnTo>
                <a:pt x="0" y="105996"/>
              </a:lnTo>
              <a:lnTo>
                <a:pt x="0" y="243749"/>
              </a:lnTo>
            </a:path>
          </a:pathLst>
        </a:custGeom>
      </dgm:spPr>
    </dgm:pt>
    <dgm:pt modelId="{46C3B84B-6DCD-4045-A47A-D16D5408F6ED}" type="pres">
      <dgm:prSet presAssocID="{181655D0-B8C9-45AF-B1BF-CA51A45C3BA0}" presName="hierRoot2" presStyleCnt="0"/>
      <dgm:spPr/>
    </dgm:pt>
    <dgm:pt modelId="{A7D3B905-FB93-4F3D-B5DE-721D3DA5E995}" type="pres">
      <dgm:prSet presAssocID="{181655D0-B8C9-45AF-B1BF-CA51A45C3BA0}" presName="composite2" presStyleCnt="0"/>
      <dgm:spPr/>
    </dgm:pt>
    <dgm:pt modelId="{6C6B2D07-FF92-4F35-87F1-7FD7B5AB9D33}" type="pres">
      <dgm:prSet presAssocID="{181655D0-B8C9-45AF-B1BF-CA51A45C3BA0}" presName="image2" presStyleLbl="node2" presStyleIdx="0" presStyleCnt="2" custLinFactNeighborX="-2030" custLinFactNeighborY="-3852"/>
      <dgm:spPr>
        <a:xfrm>
          <a:off x="2104860" y="1703477"/>
          <a:ext cx="881615" cy="88161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256C625-0AF8-4681-ACD5-D8A6550C697B}" type="pres">
      <dgm:prSet presAssocID="{181655D0-B8C9-45AF-B1BF-CA51A45C3BA0}" presName="text2" presStyleLbl="revTx" presStyleIdx="1" presStyleCnt="5" custScaleX="100001" custLinFactX="-71872" custLinFactNeighborX="-100000" custLinFactNeighborY="-49210">
        <dgm:presLayoutVars>
          <dgm:chPref val="3"/>
        </dgm:presLayoutVars>
      </dgm:prSet>
      <dgm:spPr>
        <a:prstGeom prst="rect">
          <a:avLst/>
        </a:prstGeom>
      </dgm:spPr>
    </dgm:pt>
    <dgm:pt modelId="{DD44007D-5352-41FE-A614-CC14E7AF5D84}" type="pres">
      <dgm:prSet presAssocID="{181655D0-B8C9-45AF-B1BF-CA51A45C3BA0}" presName="hierChild3" presStyleCnt="0"/>
      <dgm:spPr/>
    </dgm:pt>
    <dgm:pt modelId="{1A3DFB2A-C740-4FA1-A4F4-0FB0A7F4A7C6}" type="pres">
      <dgm:prSet presAssocID="{F6241DD6-0FE4-4557-BB12-F3F20CD9AB3B}" presName="Name17" presStyleLbl="parChTrans1D3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1635129" y="0"/>
              </a:moveTo>
              <a:lnTo>
                <a:pt x="1635129" y="173916"/>
              </a:lnTo>
              <a:lnTo>
                <a:pt x="0" y="173916"/>
              </a:lnTo>
              <a:lnTo>
                <a:pt x="0" y="311668"/>
              </a:lnTo>
            </a:path>
          </a:pathLst>
        </a:custGeom>
      </dgm:spPr>
    </dgm:pt>
    <dgm:pt modelId="{65BD1C87-7A6E-4F38-AA12-55DB219B2C4F}" type="pres">
      <dgm:prSet presAssocID="{FB4D2F21-99C7-46EB-BADE-8D47862CA43B}" presName="hierRoot3" presStyleCnt="0"/>
      <dgm:spPr/>
    </dgm:pt>
    <dgm:pt modelId="{47618007-253A-4EA7-B843-EAD2D660821F}" type="pres">
      <dgm:prSet presAssocID="{FB4D2F21-99C7-46EB-BADE-8D47862CA43B}" presName="composite3" presStyleCnt="0"/>
      <dgm:spPr/>
    </dgm:pt>
    <dgm:pt modelId="{DB4DE1E4-2111-4ADB-9067-BE292AA1AC92}" type="pres">
      <dgm:prSet presAssocID="{FB4D2F21-99C7-46EB-BADE-8D47862CA43B}" presName="image3" presStyleLbl="node3" presStyleIdx="0" presStyleCnt="2"/>
      <dgm:spPr>
        <a:xfrm>
          <a:off x="469730" y="2896761"/>
          <a:ext cx="881615" cy="88161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02512013-C903-4DF9-A478-12C3FA6FBFFF}" type="pres">
      <dgm:prSet presAssocID="{FB4D2F21-99C7-46EB-BADE-8D47862CA43B}" presName="text3" presStyleLbl="revTx" presStyleIdx="2" presStyleCnt="5" custScaleX="303814" custLinFactNeighborX="7216" custLinFactNeighborY="16762">
        <dgm:presLayoutVars>
          <dgm:chPref val="3"/>
        </dgm:presLayoutVars>
      </dgm:prSet>
      <dgm:spPr>
        <a:prstGeom prst="rect">
          <a:avLst/>
        </a:prstGeom>
      </dgm:spPr>
    </dgm:pt>
    <dgm:pt modelId="{7BF65BFC-17B4-4C1F-AE34-207CC8D67C2D}" type="pres">
      <dgm:prSet presAssocID="{FB4D2F21-99C7-46EB-BADE-8D47862CA43B}" presName="hierChild4" presStyleCnt="0"/>
      <dgm:spPr/>
    </dgm:pt>
    <dgm:pt modelId="{8D8018C5-0995-46A0-B9C0-BD5193DB8306}" type="pres">
      <dgm:prSet presAssocID="{555AF54F-D284-4473-9D27-93D94A8A7C05}" presName="Name17" presStyleLbl="parChTrans1D3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16"/>
              </a:lnTo>
              <a:lnTo>
                <a:pt x="2136956" y="173916"/>
              </a:lnTo>
              <a:lnTo>
                <a:pt x="2136956" y="311668"/>
              </a:lnTo>
            </a:path>
          </a:pathLst>
        </a:custGeom>
      </dgm:spPr>
    </dgm:pt>
    <dgm:pt modelId="{3F00728E-2C7F-45B4-B03E-4F43722E5944}" type="pres">
      <dgm:prSet presAssocID="{AD59ABC9-D147-4347-9537-6A05FD0BB194}" presName="hierRoot3" presStyleCnt="0"/>
      <dgm:spPr/>
    </dgm:pt>
    <dgm:pt modelId="{C5BB2C42-7E3D-4D23-A292-A695938C02F9}" type="pres">
      <dgm:prSet presAssocID="{AD59ABC9-D147-4347-9537-6A05FD0BB194}" presName="composite3" presStyleCnt="0"/>
      <dgm:spPr/>
    </dgm:pt>
    <dgm:pt modelId="{546A34DC-369D-44BB-BB90-15129DF6C580}" type="pres">
      <dgm:prSet presAssocID="{AD59ABC9-D147-4347-9537-6A05FD0BB194}" presName="image3" presStyleLbl="node3" presStyleIdx="1" presStyleCnt="2"/>
      <dgm:spPr>
        <a:xfrm>
          <a:off x="4241816" y="2896761"/>
          <a:ext cx="881615" cy="88161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871F3A05-E0AC-4BE6-8130-8980C2AF84C6}" type="pres">
      <dgm:prSet presAssocID="{AD59ABC9-D147-4347-9537-6A05FD0BB194}" presName="text3" presStyleLbl="revTx" presStyleIdx="3" presStyleCnt="5" custLinFactX="-74355" custLinFactNeighborX="-100000" custLinFactNeighborY="1446">
        <dgm:presLayoutVars>
          <dgm:chPref val="3"/>
        </dgm:presLayoutVars>
      </dgm:prSet>
      <dgm:spPr>
        <a:prstGeom prst="rect">
          <a:avLst/>
        </a:prstGeom>
      </dgm:spPr>
    </dgm:pt>
    <dgm:pt modelId="{8F5C9CCC-1847-4678-8321-BAEDBA48C271}" type="pres">
      <dgm:prSet presAssocID="{AD59ABC9-D147-4347-9537-6A05FD0BB194}" presName="hierChild4" presStyleCnt="0"/>
      <dgm:spPr/>
    </dgm:pt>
    <dgm:pt modelId="{DE82CD26-D62C-4806-8F08-09947C01A2A4}" type="pres">
      <dgm:prSet presAssocID="{997F1035-C6BC-46AD-B31E-3EE14527DAE1}" presName="Name10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956"/>
              </a:lnTo>
              <a:lnTo>
                <a:pt x="1063237" y="139956"/>
              </a:lnTo>
              <a:lnTo>
                <a:pt x="1063237" y="277708"/>
              </a:lnTo>
            </a:path>
          </a:pathLst>
        </a:custGeom>
      </dgm:spPr>
    </dgm:pt>
    <dgm:pt modelId="{2DF7617F-24A7-4278-83B1-7F2404106BA9}" type="pres">
      <dgm:prSet presAssocID="{22AC92F8-F2D4-4402-A402-AE2249BB7179}" presName="hierRoot2" presStyleCnt="0"/>
      <dgm:spPr/>
    </dgm:pt>
    <dgm:pt modelId="{AB17E234-75DB-4C70-9909-6702A66C834A}" type="pres">
      <dgm:prSet presAssocID="{22AC92F8-F2D4-4402-A402-AE2249BB7179}" presName="composite2" presStyleCnt="0"/>
      <dgm:spPr/>
    </dgm:pt>
    <dgm:pt modelId="{24113C26-3BF7-4ECC-89A4-19AFF97335C3}" type="pres">
      <dgm:prSet presAssocID="{22AC92F8-F2D4-4402-A402-AE2249BB7179}" presName="image2" presStyleLbl="node2" presStyleIdx="1" presStyleCnt="2"/>
      <dgm:spPr>
        <a:xfrm>
          <a:off x="4547207" y="1737437"/>
          <a:ext cx="881615" cy="88161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8B847DDF-F848-4A75-B98B-845B5FBD71B6}" type="pres">
      <dgm:prSet presAssocID="{22AC92F8-F2D4-4402-A402-AE2249BB7179}" presName="text2" presStyleLbl="revTx" presStyleIdx="4" presStyleCnt="5" custScaleX="145065" custLinFactNeighborX="-1558" custLinFactNeighborY="-49210">
        <dgm:presLayoutVars>
          <dgm:chPref val="3"/>
        </dgm:presLayoutVars>
      </dgm:prSet>
      <dgm:spPr>
        <a:prstGeom prst="rect">
          <a:avLst/>
        </a:prstGeom>
      </dgm:spPr>
    </dgm:pt>
    <dgm:pt modelId="{0CD309EE-A4AE-4846-90D6-97A9DD98BD39}" type="pres">
      <dgm:prSet presAssocID="{22AC92F8-F2D4-4402-A402-AE2249BB7179}" presName="hierChild3" presStyleCnt="0"/>
      <dgm:spPr/>
    </dgm:pt>
  </dgm:ptLst>
  <dgm:cxnLst>
    <dgm:cxn modelId="{0A0BC902-D040-48F2-A129-B67107657BF4}" type="presOf" srcId="{555AF54F-D284-4473-9D27-93D94A8A7C05}" destId="{8D8018C5-0995-46A0-B9C0-BD5193DB8306}" srcOrd="0" destOrd="0" presId="urn:microsoft.com/office/officeart/2009/layout/CirclePictureHierarchy"/>
    <dgm:cxn modelId="{A1189C06-C4E5-4C35-A94B-D0E74043FCC7}" type="presOf" srcId="{E3B09DEB-977C-4AC8-8B5B-593D3A8138CA}" destId="{FD20D796-07EB-49E4-BE54-51156C63FCB1}" srcOrd="0" destOrd="0" presId="urn:microsoft.com/office/officeart/2009/layout/CirclePictureHierarchy"/>
    <dgm:cxn modelId="{3E3A702F-34BD-4303-B01F-8C9DDEFD7486}" type="presOf" srcId="{22E73929-6943-4C09-B4C6-8FD8CA3F1D3B}" destId="{35644208-EE5C-4919-9F5D-46BA3A09EE1C}" srcOrd="0" destOrd="0" presId="urn:microsoft.com/office/officeart/2009/layout/CirclePictureHierarchy"/>
    <dgm:cxn modelId="{11F4AB68-E8D9-4FA0-A18A-8FC7C7F234A2}" type="presOf" srcId="{F6241DD6-0FE4-4557-BB12-F3F20CD9AB3B}" destId="{1A3DFB2A-C740-4FA1-A4F4-0FB0A7F4A7C6}" srcOrd="0" destOrd="0" presId="urn:microsoft.com/office/officeart/2009/layout/CirclePictureHierarchy"/>
    <dgm:cxn modelId="{83E6976A-172F-47B4-9FB1-7DDBFC032CA3}" type="presOf" srcId="{997F1035-C6BC-46AD-B31E-3EE14527DAE1}" destId="{DE82CD26-D62C-4806-8F08-09947C01A2A4}" srcOrd="0" destOrd="0" presId="urn:microsoft.com/office/officeart/2009/layout/CirclePictureHierarchy"/>
    <dgm:cxn modelId="{6EC11F55-C8A8-4912-B25D-D9126DE9E496}" srcId="{181655D0-B8C9-45AF-B1BF-CA51A45C3BA0}" destId="{FB4D2F21-99C7-46EB-BADE-8D47862CA43B}" srcOrd="0" destOrd="0" parTransId="{F6241DD6-0FE4-4557-BB12-F3F20CD9AB3B}" sibTransId="{43C341A2-14C0-424F-B91C-12992A31F67F}"/>
    <dgm:cxn modelId="{A9055E5A-0F47-4891-8CD6-9D811243BFB2}" type="presOf" srcId="{B35810F5-F8CD-45F5-AAB3-57FFECC8FBD6}" destId="{1ECBCB46-9C71-4F71-B0BD-0B8C4D8F4869}" srcOrd="0" destOrd="0" presId="urn:microsoft.com/office/officeart/2009/layout/CirclePictureHierarchy"/>
    <dgm:cxn modelId="{0E00905A-AB13-4311-B2A2-1217C4B11BD5}" type="presOf" srcId="{181655D0-B8C9-45AF-B1BF-CA51A45C3BA0}" destId="{F256C625-0AF8-4681-ACD5-D8A6550C697B}" srcOrd="0" destOrd="0" presId="urn:microsoft.com/office/officeart/2009/layout/CirclePictureHierarchy"/>
    <dgm:cxn modelId="{EAED4C7B-0F7E-4117-98B3-B65AD5DB88C6}" srcId="{E3B09DEB-977C-4AC8-8B5B-593D3A8138CA}" destId="{181655D0-B8C9-45AF-B1BF-CA51A45C3BA0}" srcOrd="0" destOrd="0" parTransId="{22E73929-6943-4C09-B4C6-8FD8CA3F1D3B}" sibTransId="{7F9AA818-C2DE-4462-BE0B-F119DAEF06D0}"/>
    <dgm:cxn modelId="{4F1E1787-0BFD-449B-9481-4FE08DF32FBF}" type="presOf" srcId="{FB4D2F21-99C7-46EB-BADE-8D47862CA43B}" destId="{02512013-C903-4DF9-A478-12C3FA6FBFFF}" srcOrd="0" destOrd="0" presId="urn:microsoft.com/office/officeart/2009/layout/CirclePictureHierarchy"/>
    <dgm:cxn modelId="{8951B58A-CF64-478F-9FC5-F1D206E25169}" type="presOf" srcId="{AD59ABC9-D147-4347-9537-6A05FD0BB194}" destId="{871F3A05-E0AC-4BE6-8130-8980C2AF84C6}" srcOrd="0" destOrd="0" presId="urn:microsoft.com/office/officeart/2009/layout/CirclePictureHierarchy"/>
    <dgm:cxn modelId="{79E97E8B-5CAB-477C-8EB6-1C137F0ABC4A}" type="presOf" srcId="{22AC92F8-F2D4-4402-A402-AE2249BB7179}" destId="{8B847DDF-F848-4A75-B98B-845B5FBD71B6}" srcOrd="0" destOrd="0" presId="urn:microsoft.com/office/officeart/2009/layout/CirclePictureHierarchy"/>
    <dgm:cxn modelId="{4441D093-346C-4770-B909-D410A95B564B}" srcId="{181655D0-B8C9-45AF-B1BF-CA51A45C3BA0}" destId="{AD59ABC9-D147-4347-9537-6A05FD0BB194}" srcOrd="1" destOrd="0" parTransId="{555AF54F-D284-4473-9D27-93D94A8A7C05}" sibTransId="{FA537451-B6FC-4747-B594-A247D705C944}"/>
    <dgm:cxn modelId="{0830F193-06F7-4202-B13E-7F05A6D5C7CB}" srcId="{E3B09DEB-977C-4AC8-8B5B-593D3A8138CA}" destId="{22AC92F8-F2D4-4402-A402-AE2249BB7179}" srcOrd="1" destOrd="0" parTransId="{997F1035-C6BC-46AD-B31E-3EE14527DAE1}" sibTransId="{3D378B73-4B62-4C32-9892-A14D47754B80}"/>
    <dgm:cxn modelId="{F4463C9C-5116-479D-9C3D-FB343DEDC4EC}" srcId="{B35810F5-F8CD-45F5-AAB3-57FFECC8FBD6}" destId="{E3B09DEB-977C-4AC8-8B5B-593D3A8138CA}" srcOrd="0" destOrd="0" parTransId="{945BCAD3-B6AA-43F8-B1AF-356F9A746D00}" sibTransId="{E8EE845F-4906-4858-9D12-8510DDF17EEB}"/>
    <dgm:cxn modelId="{2B365B59-2E59-4339-9AFA-8316A5364484}" type="presParOf" srcId="{1ECBCB46-9C71-4F71-B0BD-0B8C4D8F4869}" destId="{32F367F5-B27B-42E6-8E22-3E9418234A16}" srcOrd="0" destOrd="0" presId="urn:microsoft.com/office/officeart/2009/layout/CirclePictureHierarchy"/>
    <dgm:cxn modelId="{E6B84430-84F6-4EF9-816C-FA5C1ADD3DCF}" type="presParOf" srcId="{32F367F5-B27B-42E6-8E22-3E9418234A16}" destId="{E3295BAD-C9FD-4A0D-8A13-E15600F4F6CE}" srcOrd="0" destOrd="0" presId="urn:microsoft.com/office/officeart/2009/layout/CirclePictureHierarchy"/>
    <dgm:cxn modelId="{80599560-68DA-4567-8907-F0D8DD701D62}" type="presParOf" srcId="{E3295BAD-C9FD-4A0D-8A13-E15600F4F6CE}" destId="{88156E54-BE77-4536-9AC7-F406C51C5058}" srcOrd="0" destOrd="0" presId="urn:microsoft.com/office/officeart/2009/layout/CirclePictureHierarchy"/>
    <dgm:cxn modelId="{B396C3DA-F14A-4E64-8AA6-AD33A9F7145A}" type="presParOf" srcId="{E3295BAD-C9FD-4A0D-8A13-E15600F4F6CE}" destId="{FD20D796-07EB-49E4-BE54-51156C63FCB1}" srcOrd="1" destOrd="0" presId="urn:microsoft.com/office/officeart/2009/layout/CirclePictureHierarchy"/>
    <dgm:cxn modelId="{E2580152-43ED-4782-A388-E4675490DFBA}" type="presParOf" srcId="{32F367F5-B27B-42E6-8E22-3E9418234A16}" destId="{1E17529D-1EEA-4957-A5BB-917626E6EF58}" srcOrd="1" destOrd="0" presId="urn:microsoft.com/office/officeart/2009/layout/CirclePictureHierarchy"/>
    <dgm:cxn modelId="{8D50B52E-F708-45E6-8BFF-10A880FE141A}" type="presParOf" srcId="{1E17529D-1EEA-4957-A5BB-917626E6EF58}" destId="{35644208-EE5C-4919-9F5D-46BA3A09EE1C}" srcOrd="0" destOrd="0" presId="urn:microsoft.com/office/officeart/2009/layout/CirclePictureHierarchy"/>
    <dgm:cxn modelId="{0AFD8496-9665-4D76-837E-516133417BF8}" type="presParOf" srcId="{1E17529D-1EEA-4957-A5BB-917626E6EF58}" destId="{46C3B84B-6DCD-4045-A47A-D16D5408F6ED}" srcOrd="1" destOrd="0" presId="urn:microsoft.com/office/officeart/2009/layout/CirclePictureHierarchy"/>
    <dgm:cxn modelId="{6EA56531-7919-4989-94DD-959F85653644}" type="presParOf" srcId="{46C3B84B-6DCD-4045-A47A-D16D5408F6ED}" destId="{A7D3B905-FB93-4F3D-B5DE-721D3DA5E995}" srcOrd="0" destOrd="0" presId="urn:microsoft.com/office/officeart/2009/layout/CirclePictureHierarchy"/>
    <dgm:cxn modelId="{5B8FE430-E026-4C50-BCE7-A5BB3201E0EA}" type="presParOf" srcId="{A7D3B905-FB93-4F3D-B5DE-721D3DA5E995}" destId="{6C6B2D07-FF92-4F35-87F1-7FD7B5AB9D33}" srcOrd="0" destOrd="0" presId="urn:microsoft.com/office/officeart/2009/layout/CirclePictureHierarchy"/>
    <dgm:cxn modelId="{C3DC4E18-5F1E-4A23-A822-6FDF7E8F5A31}" type="presParOf" srcId="{A7D3B905-FB93-4F3D-B5DE-721D3DA5E995}" destId="{F256C625-0AF8-4681-ACD5-D8A6550C697B}" srcOrd="1" destOrd="0" presId="urn:microsoft.com/office/officeart/2009/layout/CirclePictureHierarchy"/>
    <dgm:cxn modelId="{FC16E6A2-60F7-4C8C-9D1C-F4F3F84B8479}" type="presParOf" srcId="{46C3B84B-6DCD-4045-A47A-D16D5408F6ED}" destId="{DD44007D-5352-41FE-A614-CC14E7AF5D84}" srcOrd="1" destOrd="0" presId="urn:microsoft.com/office/officeart/2009/layout/CirclePictureHierarchy"/>
    <dgm:cxn modelId="{1656C448-8945-4471-A5D7-C1A9E8D832C2}" type="presParOf" srcId="{DD44007D-5352-41FE-A614-CC14E7AF5D84}" destId="{1A3DFB2A-C740-4FA1-A4F4-0FB0A7F4A7C6}" srcOrd="0" destOrd="0" presId="urn:microsoft.com/office/officeart/2009/layout/CirclePictureHierarchy"/>
    <dgm:cxn modelId="{F8E06A6F-57F9-41F9-BAA9-6423A4C06F28}" type="presParOf" srcId="{DD44007D-5352-41FE-A614-CC14E7AF5D84}" destId="{65BD1C87-7A6E-4F38-AA12-55DB219B2C4F}" srcOrd="1" destOrd="0" presId="urn:microsoft.com/office/officeart/2009/layout/CirclePictureHierarchy"/>
    <dgm:cxn modelId="{82030E71-6742-4CE0-937B-A022A14D855D}" type="presParOf" srcId="{65BD1C87-7A6E-4F38-AA12-55DB219B2C4F}" destId="{47618007-253A-4EA7-B843-EAD2D660821F}" srcOrd="0" destOrd="0" presId="urn:microsoft.com/office/officeart/2009/layout/CirclePictureHierarchy"/>
    <dgm:cxn modelId="{CBCC8338-876C-48B0-A9AF-644B24C2330F}" type="presParOf" srcId="{47618007-253A-4EA7-B843-EAD2D660821F}" destId="{DB4DE1E4-2111-4ADB-9067-BE292AA1AC92}" srcOrd="0" destOrd="0" presId="urn:microsoft.com/office/officeart/2009/layout/CirclePictureHierarchy"/>
    <dgm:cxn modelId="{85350702-C5D7-4FAD-BB71-2AA06E160818}" type="presParOf" srcId="{47618007-253A-4EA7-B843-EAD2D660821F}" destId="{02512013-C903-4DF9-A478-12C3FA6FBFFF}" srcOrd="1" destOrd="0" presId="urn:microsoft.com/office/officeart/2009/layout/CirclePictureHierarchy"/>
    <dgm:cxn modelId="{3E7DD79E-4C4D-4B93-A855-64C89F0597F4}" type="presParOf" srcId="{65BD1C87-7A6E-4F38-AA12-55DB219B2C4F}" destId="{7BF65BFC-17B4-4C1F-AE34-207CC8D67C2D}" srcOrd="1" destOrd="0" presId="urn:microsoft.com/office/officeart/2009/layout/CirclePictureHierarchy"/>
    <dgm:cxn modelId="{42D6C771-36AA-4F9A-A462-2821B0883E65}" type="presParOf" srcId="{DD44007D-5352-41FE-A614-CC14E7AF5D84}" destId="{8D8018C5-0995-46A0-B9C0-BD5193DB8306}" srcOrd="2" destOrd="0" presId="urn:microsoft.com/office/officeart/2009/layout/CirclePictureHierarchy"/>
    <dgm:cxn modelId="{D72C5349-E3E1-404E-934F-29460CD9D7A5}" type="presParOf" srcId="{DD44007D-5352-41FE-A614-CC14E7AF5D84}" destId="{3F00728E-2C7F-45B4-B03E-4F43722E5944}" srcOrd="3" destOrd="0" presId="urn:microsoft.com/office/officeart/2009/layout/CirclePictureHierarchy"/>
    <dgm:cxn modelId="{2349FCD4-22DC-41D0-93E4-067D6B5A70BF}" type="presParOf" srcId="{3F00728E-2C7F-45B4-B03E-4F43722E5944}" destId="{C5BB2C42-7E3D-4D23-A292-A695938C02F9}" srcOrd="0" destOrd="0" presId="urn:microsoft.com/office/officeart/2009/layout/CirclePictureHierarchy"/>
    <dgm:cxn modelId="{5B1AC122-E883-4131-B5E8-A3AC3BA44146}" type="presParOf" srcId="{C5BB2C42-7E3D-4D23-A292-A695938C02F9}" destId="{546A34DC-369D-44BB-BB90-15129DF6C580}" srcOrd="0" destOrd="0" presId="urn:microsoft.com/office/officeart/2009/layout/CirclePictureHierarchy"/>
    <dgm:cxn modelId="{1881197D-7589-4609-8E97-DC2EC8301A3C}" type="presParOf" srcId="{C5BB2C42-7E3D-4D23-A292-A695938C02F9}" destId="{871F3A05-E0AC-4BE6-8130-8980C2AF84C6}" srcOrd="1" destOrd="0" presId="urn:microsoft.com/office/officeart/2009/layout/CirclePictureHierarchy"/>
    <dgm:cxn modelId="{02644A7A-7B07-4EDD-ADA9-AE8EF7E7D05B}" type="presParOf" srcId="{3F00728E-2C7F-45B4-B03E-4F43722E5944}" destId="{8F5C9CCC-1847-4678-8321-BAEDBA48C271}" srcOrd="1" destOrd="0" presId="urn:microsoft.com/office/officeart/2009/layout/CirclePictureHierarchy"/>
    <dgm:cxn modelId="{BBA3D1FA-36D3-4868-AA74-B04A177EC59A}" type="presParOf" srcId="{1E17529D-1EEA-4957-A5BB-917626E6EF58}" destId="{DE82CD26-D62C-4806-8F08-09947C01A2A4}" srcOrd="2" destOrd="0" presId="urn:microsoft.com/office/officeart/2009/layout/CirclePictureHierarchy"/>
    <dgm:cxn modelId="{11BD4FF3-8B3F-4D28-9F11-32A330FDA28F}" type="presParOf" srcId="{1E17529D-1EEA-4957-A5BB-917626E6EF58}" destId="{2DF7617F-24A7-4278-83B1-7F2404106BA9}" srcOrd="3" destOrd="0" presId="urn:microsoft.com/office/officeart/2009/layout/CirclePictureHierarchy"/>
    <dgm:cxn modelId="{3A4A8E16-43C2-4D45-8570-30CD66E8DD2D}" type="presParOf" srcId="{2DF7617F-24A7-4278-83B1-7F2404106BA9}" destId="{AB17E234-75DB-4C70-9909-6702A66C834A}" srcOrd="0" destOrd="0" presId="urn:microsoft.com/office/officeart/2009/layout/CirclePictureHierarchy"/>
    <dgm:cxn modelId="{C0E2CD9D-17F1-4E5E-A4E7-FA2EA412376F}" type="presParOf" srcId="{AB17E234-75DB-4C70-9909-6702A66C834A}" destId="{24113C26-3BF7-4ECC-89A4-19AFF97335C3}" srcOrd="0" destOrd="0" presId="urn:microsoft.com/office/officeart/2009/layout/CirclePictureHierarchy"/>
    <dgm:cxn modelId="{BEBD036A-285E-4457-A3E4-7584B0BFDFFB}" type="presParOf" srcId="{AB17E234-75DB-4C70-9909-6702A66C834A}" destId="{8B847DDF-F848-4A75-B98B-845B5FBD71B6}" srcOrd="1" destOrd="0" presId="urn:microsoft.com/office/officeart/2009/layout/CirclePictureHierarchy"/>
    <dgm:cxn modelId="{4D77DDB2-45B3-448A-BD6F-C00186F764B4}" type="presParOf" srcId="{2DF7617F-24A7-4278-83B1-7F2404106BA9}" destId="{0CD309EE-A4AE-4846-90D6-97A9DD98BD39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2CD26-D62C-4806-8F08-09947C01A2A4}">
      <dsp:nvSpPr>
        <dsp:cNvPr id="0" name=""/>
        <dsp:cNvSpPr/>
      </dsp:nvSpPr>
      <dsp:spPr>
        <a:xfrm>
          <a:off x="3924777" y="1459728"/>
          <a:ext cx="1063237" cy="277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956"/>
              </a:lnTo>
              <a:lnTo>
                <a:pt x="1063237" y="139956"/>
              </a:lnTo>
              <a:lnTo>
                <a:pt x="1063237" y="277708"/>
              </a:lnTo>
            </a:path>
          </a:pathLst>
        </a:custGeom>
        <a:noFill/>
        <a:ln w="12700" cap="flat" cmpd="sng" algn="ctr">
          <a:solidFill>
            <a:srgbClr val="D3481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018C5-0995-46A0-B9C0-BD5193DB8306}">
      <dsp:nvSpPr>
        <dsp:cNvPr id="0" name=""/>
        <dsp:cNvSpPr/>
      </dsp:nvSpPr>
      <dsp:spPr>
        <a:xfrm>
          <a:off x="2545668" y="2585093"/>
          <a:ext cx="2136956" cy="311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16"/>
              </a:lnTo>
              <a:lnTo>
                <a:pt x="2136956" y="173916"/>
              </a:lnTo>
              <a:lnTo>
                <a:pt x="2136956" y="311668"/>
              </a:lnTo>
            </a:path>
          </a:pathLst>
        </a:custGeom>
        <a:noFill/>
        <a:ln w="12700" cap="flat" cmpd="sng" algn="ctr">
          <a:solidFill>
            <a:srgbClr val="D34817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3DFB2A-C740-4FA1-A4F4-0FB0A7F4A7C6}">
      <dsp:nvSpPr>
        <dsp:cNvPr id="0" name=""/>
        <dsp:cNvSpPr/>
      </dsp:nvSpPr>
      <dsp:spPr>
        <a:xfrm>
          <a:off x="910538" y="2585093"/>
          <a:ext cx="1635129" cy="311668"/>
        </a:xfrm>
        <a:custGeom>
          <a:avLst/>
          <a:gdLst/>
          <a:ahLst/>
          <a:cxnLst/>
          <a:rect l="0" t="0" r="0" b="0"/>
          <a:pathLst>
            <a:path>
              <a:moveTo>
                <a:pt x="1635129" y="0"/>
              </a:moveTo>
              <a:lnTo>
                <a:pt x="1635129" y="173916"/>
              </a:lnTo>
              <a:lnTo>
                <a:pt x="0" y="173916"/>
              </a:lnTo>
              <a:lnTo>
                <a:pt x="0" y="311668"/>
              </a:lnTo>
            </a:path>
          </a:pathLst>
        </a:custGeom>
        <a:noFill/>
        <a:ln w="12700" cap="flat" cmpd="sng" algn="ctr">
          <a:solidFill>
            <a:srgbClr val="D34817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644208-EE5C-4919-9F5D-46BA3A09EE1C}">
      <dsp:nvSpPr>
        <dsp:cNvPr id="0" name=""/>
        <dsp:cNvSpPr/>
      </dsp:nvSpPr>
      <dsp:spPr>
        <a:xfrm>
          <a:off x="2545668" y="1459728"/>
          <a:ext cx="1379109" cy="243749"/>
        </a:xfrm>
        <a:custGeom>
          <a:avLst/>
          <a:gdLst/>
          <a:ahLst/>
          <a:cxnLst/>
          <a:rect l="0" t="0" r="0" b="0"/>
          <a:pathLst>
            <a:path>
              <a:moveTo>
                <a:pt x="1379109" y="0"/>
              </a:moveTo>
              <a:lnTo>
                <a:pt x="1379109" y="105996"/>
              </a:lnTo>
              <a:lnTo>
                <a:pt x="0" y="105996"/>
              </a:lnTo>
              <a:lnTo>
                <a:pt x="0" y="243749"/>
              </a:lnTo>
            </a:path>
          </a:pathLst>
        </a:custGeom>
        <a:noFill/>
        <a:ln w="12700" cap="flat" cmpd="sng" algn="ctr">
          <a:solidFill>
            <a:srgbClr val="D3481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56E54-BE77-4536-9AC7-F406C51C5058}">
      <dsp:nvSpPr>
        <dsp:cNvPr id="0" name=""/>
        <dsp:cNvSpPr/>
      </dsp:nvSpPr>
      <dsp:spPr>
        <a:xfrm>
          <a:off x="3483969" y="578112"/>
          <a:ext cx="881615" cy="88161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0D796-07EB-49E4-BE54-51156C63FCB1}">
      <dsp:nvSpPr>
        <dsp:cNvPr id="0" name=""/>
        <dsp:cNvSpPr/>
      </dsp:nvSpPr>
      <dsp:spPr>
        <a:xfrm>
          <a:off x="4657153" y="598592"/>
          <a:ext cx="1322423" cy="88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4500" b="1" kern="1200" dirty="0">
            <a:solidFill>
              <a:sysClr val="windowText" lastClr="000000"/>
            </a:solidFill>
            <a:latin typeface="Rockwell" panose="02060603020205020403"/>
            <a:ea typeface="+mn-ea"/>
            <a:cs typeface="David" panose="020E0502060401010101" pitchFamily="34" charset="-79"/>
          </a:endParaRPr>
        </a:p>
      </dsp:txBody>
      <dsp:txXfrm>
        <a:off x="4657153" y="598592"/>
        <a:ext cx="1322423" cy="881615"/>
      </dsp:txXfrm>
    </dsp:sp>
    <dsp:sp modelId="{6C6B2D07-FF92-4F35-87F1-7FD7B5AB9D33}">
      <dsp:nvSpPr>
        <dsp:cNvPr id="0" name=""/>
        <dsp:cNvSpPr/>
      </dsp:nvSpPr>
      <dsp:spPr>
        <a:xfrm>
          <a:off x="2104860" y="1703477"/>
          <a:ext cx="881615" cy="88161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6C625-0AF8-4681-ACD5-D8A6550C697B}">
      <dsp:nvSpPr>
        <dsp:cNvPr id="0" name=""/>
        <dsp:cNvSpPr/>
      </dsp:nvSpPr>
      <dsp:spPr>
        <a:xfrm>
          <a:off x="731490" y="1301389"/>
          <a:ext cx="1322436" cy="88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schemeClr val="bg1"/>
              </a:solidFill>
              <a:latin typeface="Microsoft New Tai Lue" panose="020B0502040204020203" pitchFamily="34" charset="0"/>
              <a:ea typeface="+mn-ea"/>
              <a:cs typeface="+mn-cs"/>
            </a:rPr>
            <a:t>דטרמיניזם טכנולוגי</a:t>
          </a:r>
          <a:endParaRPr lang="he-IL" sz="1600" b="1" kern="1200" dirty="0">
            <a:solidFill>
              <a:schemeClr val="bg1"/>
            </a:solidFill>
            <a:latin typeface="Microsoft New Tai Lue" panose="020B0502040204020203" pitchFamily="34" charset="0"/>
            <a:ea typeface="+mn-ea"/>
            <a:cs typeface="David" panose="020E0502060401010101" pitchFamily="34" charset="-79"/>
          </a:endParaRPr>
        </a:p>
      </dsp:txBody>
      <dsp:txXfrm>
        <a:off x="731490" y="1301389"/>
        <a:ext cx="1322436" cy="881615"/>
      </dsp:txXfrm>
    </dsp:sp>
    <dsp:sp modelId="{DB4DE1E4-2111-4ADB-9067-BE292AA1AC92}">
      <dsp:nvSpPr>
        <dsp:cNvPr id="0" name=""/>
        <dsp:cNvSpPr/>
      </dsp:nvSpPr>
      <dsp:spPr>
        <a:xfrm>
          <a:off x="469730" y="2896761"/>
          <a:ext cx="881615" cy="88161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12013-C903-4DF9-A478-12C3FA6FBFFF}">
      <dsp:nvSpPr>
        <dsp:cNvPr id="0" name=""/>
        <dsp:cNvSpPr/>
      </dsp:nvSpPr>
      <dsp:spPr>
        <a:xfrm>
          <a:off x="99130" y="3042334"/>
          <a:ext cx="4017708" cy="88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schemeClr val="bg1"/>
              </a:solidFill>
              <a:latin typeface="Microsoft New Tai Lue" panose="020B0502040204020203" pitchFamily="34" charset="0"/>
              <a:ea typeface="+mn-ea"/>
              <a:cs typeface="+mn-cs"/>
            </a:rPr>
            <a:t>        אוטופיה</a:t>
          </a:r>
          <a:r>
            <a:rPr lang="en-US" sz="1600" b="1" kern="1200" dirty="0">
              <a:solidFill>
                <a:schemeClr val="bg1"/>
              </a:solidFill>
              <a:latin typeface="Microsoft New Tai Lue" panose="020B0502040204020203" pitchFamily="34" charset="0"/>
              <a:ea typeface="+mn-ea"/>
              <a:cs typeface="Microsoft New Tai Lue" panose="020B0502040204020203" pitchFamily="34" charset="0"/>
            </a:rPr>
            <a:t>            </a:t>
          </a:r>
          <a:r>
            <a:rPr lang="he-IL" sz="1600" b="1" kern="1200" dirty="0">
              <a:solidFill>
                <a:schemeClr val="bg1"/>
              </a:solidFill>
              <a:latin typeface="Microsoft New Tai Lue" panose="020B0502040204020203" pitchFamily="34" charset="0"/>
              <a:ea typeface="+mn-ea"/>
              <a:cs typeface="+mn-cs"/>
            </a:rPr>
            <a:t>דיסטופיה</a:t>
          </a:r>
          <a:endParaRPr lang="he-IL" sz="1600" b="1" kern="1200" dirty="0">
            <a:solidFill>
              <a:schemeClr val="bg1"/>
            </a:solidFill>
            <a:latin typeface="Microsoft New Tai Lue" panose="020B0502040204020203" pitchFamily="34" charset="0"/>
            <a:ea typeface="+mn-ea"/>
            <a:cs typeface="David" panose="020E0502060401010101" pitchFamily="34" charset="-79"/>
          </a:endParaRPr>
        </a:p>
      </dsp:txBody>
      <dsp:txXfrm>
        <a:off x="99130" y="3042334"/>
        <a:ext cx="4017708" cy="881615"/>
      </dsp:txXfrm>
    </dsp:sp>
    <dsp:sp modelId="{546A34DC-369D-44BB-BB90-15129DF6C580}">
      <dsp:nvSpPr>
        <dsp:cNvPr id="0" name=""/>
        <dsp:cNvSpPr/>
      </dsp:nvSpPr>
      <dsp:spPr>
        <a:xfrm>
          <a:off x="4241816" y="2896761"/>
          <a:ext cx="881615" cy="88161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1F3A05-E0AC-4BE6-8130-8980C2AF84C6}">
      <dsp:nvSpPr>
        <dsp:cNvPr id="0" name=""/>
        <dsp:cNvSpPr/>
      </dsp:nvSpPr>
      <dsp:spPr>
        <a:xfrm>
          <a:off x="2817720" y="2907305"/>
          <a:ext cx="1322423" cy="88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4500" b="1" kern="1200" dirty="0">
            <a:solidFill>
              <a:sysClr val="windowText" lastClr="000000"/>
            </a:solidFill>
            <a:latin typeface="Rockwell" panose="02060603020205020403"/>
            <a:ea typeface="+mn-ea"/>
            <a:cs typeface="David" panose="020E0502060401010101" pitchFamily="34" charset="-79"/>
          </a:endParaRPr>
        </a:p>
      </dsp:txBody>
      <dsp:txXfrm>
        <a:off x="2817720" y="2907305"/>
        <a:ext cx="1322423" cy="881615"/>
      </dsp:txXfrm>
    </dsp:sp>
    <dsp:sp modelId="{24113C26-3BF7-4ECC-89A4-19AFF97335C3}">
      <dsp:nvSpPr>
        <dsp:cNvPr id="0" name=""/>
        <dsp:cNvSpPr/>
      </dsp:nvSpPr>
      <dsp:spPr>
        <a:xfrm>
          <a:off x="4547207" y="1737437"/>
          <a:ext cx="881615" cy="88161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47DDF-F848-4A75-B98B-845B5FBD71B6}">
      <dsp:nvSpPr>
        <dsp:cNvPr id="0" name=""/>
        <dsp:cNvSpPr/>
      </dsp:nvSpPr>
      <dsp:spPr>
        <a:xfrm>
          <a:off x="5110244" y="1301389"/>
          <a:ext cx="1918373" cy="88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הבניה חברתית של הטכנולוגיה</a:t>
          </a:r>
        </a:p>
      </dsp:txBody>
      <dsp:txXfrm>
        <a:off x="5110244" y="1301389"/>
        <a:ext cx="1918373" cy="881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4070" y="3104536"/>
            <a:ext cx="8067369" cy="15928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446" y="1747684"/>
            <a:ext cx="8082115" cy="678426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078" y="165342"/>
            <a:ext cx="8259098" cy="763526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437968"/>
            <a:ext cx="8246070" cy="3424354"/>
          </a:xfrm>
        </p:spPr>
        <p:txBody>
          <a:bodyPr/>
          <a:lstStyle>
            <a:lvl1pPr algn="ctr">
              <a:defRPr sz="2800">
                <a:solidFill>
                  <a:srgbClr val="003635"/>
                </a:solidFill>
              </a:defRPr>
            </a:lvl1pPr>
            <a:lvl2pPr algn="ctr">
              <a:defRPr>
                <a:solidFill>
                  <a:srgbClr val="003635"/>
                </a:solidFill>
              </a:defRPr>
            </a:lvl2pPr>
            <a:lvl3pPr algn="ctr">
              <a:defRPr>
                <a:solidFill>
                  <a:srgbClr val="003635"/>
                </a:solidFill>
              </a:defRPr>
            </a:lvl3pPr>
            <a:lvl4pPr algn="ctr">
              <a:defRPr>
                <a:solidFill>
                  <a:srgbClr val="003635"/>
                </a:solidFill>
              </a:defRPr>
            </a:lvl4pPr>
            <a:lvl5pPr algn="ctr">
              <a:defRPr>
                <a:solidFill>
                  <a:srgbClr val="00363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9" y="502400"/>
            <a:ext cx="6571913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95" y="1236429"/>
            <a:ext cx="6594035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43" y="124163"/>
            <a:ext cx="8093365" cy="763525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67026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363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142662"/>
            <a:ext cx="4040188" cy="2276294"/>
          </a:xfrm>
        </p:spPr>
        <p:txBody>
          <a:bodyPr/>
          <a:lstStyle>
            <a:lvl1pPr algn="ctr">
              <a:defRPr sz="2400">
                <a:solidFill>
                  <a:srgbClr val="003635"/>
                </a:solidFill>
              </a:defRPr>
            </a:lvl1pPr>
            <a:lvl2pPr algn="ctr">
              <a:defRPr sz="2000">
                <a:solidFill>
                  <a:srgbClr val="003635"/>
                </a:solidFill>
              </a:defRPr>
            </a:lvl2pPr>
            <a:lvl3pPr algn="ctr">
              <a:defRPr sz="1800">
                <a:solidFill>
                  <a:srgbClr val="003635"/>
                </a:solidFill>
              </a:defRPr>
            </a:lvl3pPr>
            <a:lvl4pPr algn="ctr">
              <a:defRPr sz="1600">
                <a:solidFill>
                  <a:srgbClr val="003635"/>
                </a:solidFill>
              </a:defRPr>
            </a:lvl4pPr>
            <a:lvl5pPr algn="ctr">
              <a:defRPr sz="1600">
                <a:solidFill>
                  <a:srgbClr val="00363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7026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363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42662"/>
            <a:ext cx="4041775" cy="2276294"/>
          </a:xfrm>
        </p:spPr>
        <p:txBody>
          <a:bodyPr/>
          <a:lstStyle>
            <a:lvl1pPr algn="ctr">
              <a:defRPr sz="2400">
                <a:solidFill>
                  <a:srgbClr val="003635"/>
                </a:solidFill>
              </a:defRPr>
            </a:lvl1pPr>
            <a:lvl2pPr algn="ctr">
              <a:defRPr sz="2000">
                <a:solidFill>
                  <a:srgbClr val="003635"/>
                </a:solidFill>
              </a:defRPr>
            </a:lvl2pPr>
            <a:lvl3pPr algn="ctr">
              <a:defRPr sz="1800">
                <a:solidFill>
                  <a:srgbClr val="003635"/>
                </a:solidFill>
              </a:defRPr>
            </a:lvl3pPr>
            <a:lvl4pPr algn="ctr">
              <a:defRPr sz="1600">
                <a:solidFill>
                  <a:srgbClr val="003635"/>
                </a:solidFill>
              </a:defRPr>
            </a:lvl4pPr>
            <a:lvl5pPr algn="ctr">
              <a:defRPr sz="1600">
                <a:solidFill>
                  <a:srgbClr val="00363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truthdig.com/articles/the-acronym-behind-our-wildest-ai-dreams-and-nightmares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71352" y="3368252"/>
            <a:ext cx="7860890" cy="1578077"/>
          </a:xfrm>
        </p:spPr>
        <p:txBody>
          <a:bodyPr>
            <a:normAutofit fontScale="90000"/>
          </a:bodyPr>
          <a:lstStyle/>
          <a:p>
            <a:pPr algn="ctr" rtl="1"/>
            <a:r>
              <a:rPr lang="he-IL" sz="3200" b="1" dirty="0">
                <a:cs typeface="+mn-cs"/>
              </a:rPr>
              <a:t>במה יזמי הבינה המלאכותית</a:t>
            </a:r>
            <a:br>
              <a:rPr lang="he-IL" sz="3200" b="1" dirty="0">
                <a:cs typeface="+mn-cs"/>
              </a:rPr>
            </a:br>
            <a:r>
              <a:rPr lang="he-IL" sz="4000" b="1" dirty="0">
                <a:cs typeface="+mn-cs"/>
              </a:rPr>
              <a:t>באמת</a:t>
            </a:r>
            <a:r>
              <a:rPr lang="he-IL" sz="3200" b="1" dirty="0">
                <a:cs typeface="+mn-cs"/>
              </a:rPr>
              <a:t> מאמינים?</a:t>
            </a:r>
            <a:br>
              <a:rPr lang="he-IL" sz="3200" b="1" dirty="0">
                <a:cs typeface="+mn-cs"/>
              </a:rPr>
            </a:br>
            <a:r>
              <a:rPr lang="he-IL" sz="2700" b="1" dirty="0" err="1">
                <a:cs typeface="+mn-cs"/>
              </a:rPr>
              <a:t>מטאפיזיקה</a:t>
            </a:r>
            <a:r>
              <a:rPr lang="he-IL" sz="2700" b="1" dirty="0">
                <a:cs typeface="+mn-cs"/>
              </a:rPr>
              <a:t> ותיאולוגיה בעמק הסיליקון</a:t>
            </a:r>
            <a:endParaRPr lang="en-US" sz="2700" b="1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37657638-7258-9936-EE6D-F1119B82D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0859" y="469267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n CLM" panose="02000803000000000000" pitchFamily="2" charset="-79"/>
              </a:rPr>
              <a:t>ד"ר כרמל </a:t>
            </a:r>
            <a:r>
              <a:rPr kumimoji="0" lang="he-IL" altLang="he-IL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n CLM" panose="02000803000000000000" pitchFamily="2" charset="-79"/>
              </a:rPr>
              <a:t>ווייסמן</a:t>
            </a:r>
            <a:br>
              <a:rPr kumimoji="0" lang="en-US" altLang="he-I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US" altLang="he-IL" sz="20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</a:rPr>
              <a:t>carmell@tauex.tau.ac.il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</a:rPr>
              <a:t>http://absolutecarmel.com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</a:rPr>
              <a:t>             @carmelva              @posthumanc </a:t>
            </a:r>
            <a:endParaRPr kumimoji="0" lang="he-IL" altLang="he-IL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C922838-0675-F938-A47F-934AAEC9E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67" y="1575567"/>
            <a:ext cx="359695" cy="35969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B52D768-639E-8012-02D7-559BABC8F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514" y="1619457"/>
            <a:ext cx="279523" cy="27952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055E8E36-2F3B-E696-BA87-5C4763B78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37" y="1615652"/>
            <a:ext cx="352740" cy="36281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B154BB5-261C-D059-77F3-29660DDBA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62" y="534943"/>
            <a:ext cx="324983" cy="32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24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26AD75C6-2CC1-715F-5F6B-CBA701683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225" y="1331006"/>
            <a:ext cx="6240906" cy="351155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3C06987-61CB-B16B-699A-B380354B8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754" y="592613"/>
            <a:ext cx="2308377" cy="24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15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39A87729-29ED-8C34-3F7C-086990306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23344" r="1023" b="41266"/>
          <a:stretch/>
        </p:blipFill>
        <p:spPr>
          <a:xfrm>
            <a:off x="674914" y="370071"/>
            <a:ext cx="4536579" cy="35197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EAD8C2-E94C-1D8F-8B43-1760B2A50D9C}"/>
              </a:ext>
            </a:extLst>
          </p:cNvPr>
          <p:cNvSpPr txBox="1"/>
          <p:nvPr/>
        </p:nvSpPr>
        <p:spPr>
          <a:xfrm>
            <a:off x="217713" y="3986295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>
                <a:solidFill>
                  <a:schemeClr val="bg1"/>
                </a:solidFill>
              </a:rPr>
              <a:t>מתוך כתבת פרופיל על סם אלטמן בניו </a:t>
            </a:r>
            <a:r>
              <a:rPr lang="he-IL" dirty="0" err="1">
                <a:solidFill>
                  <a:schemeClr val="bg1"/>
                </a:solidFill>
              </a:rPr>
              <a:t>יורקר</a:t>
            </a:r>
            <a:r>
              <a:rPr lang="he-IL" dirty="0">
                <a:solidFill>
                  <a:schemeClr val="bg1"/>
                </a:solidFill>
              </a:rPr>
              <a:t>, אוקטובר 2016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9F84C07-7F0E-10A0-CC59-6FFB70F20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315" y="3492832"/>
            <a:ext cx="1777998" cy="39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82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1ECDE78-E223-A1CF-836A-32A3724C6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020"/>
            <a:ext cx="9144000" cy="153545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68F7C97-D4BD-0C1A-31DA-B5E0CE4F4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065" y="2571749"/>
            <a:ext cx="3976935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2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4620" y="0"/>
            <a:ext cx="8259098" cy="763526"/>
          </a:xfrm>
        </p:spPr>
        <p:txBody>
          <a:bodyPr/>
          <a:lstStyle/>
          <a:p>
            <a:pPr rtl="1"/>
            <a:r>
              <a:rPr lang="he-IL" b="1" dirty="0">
                <a:solidFill>
                  <a:srgbClr val="FFC000"/>
                </a:solidFill>
                <a:cs typeface="+mn-cs"/>
              </a:rPr>
              <a:t>במה יזמי </a:t>
            </a:r>
            <a:r>
              <a:rPr lang="en-US" b="1" dirty="0">
                <a:solidFill>
                  <a:srgbClr val="FFC000"/>
                </a:solidFill>
                <a:cs typeface="+mn-cs"/>
              </a:rPr>
              <a:t>AI</a:t>
            </a:r>
            <a:r>
              <a:rPr lang="he-IL" b="1" dirty="0">
                <a:solidFill>
                  <a:srgbClr val="FFC000"/>
                </a:solidFill>
                <a:cs typeface="+mn-cs"/>
              </a:rPr>
              <a:t> מאמינים?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023670" y="1482365"/>
            <a:ext cx="6959927" cy="2792092"/>
          </a:xfrm>
          <a:ln>
            <a:noFill/>
          </a:ln>
        </p:spPr>
        <p:txBody>
          <a:bodyPr>
            <a:normAutofit/>
          </a:bodyPr>
          <a:lstStyle/>
          <a:p>
            <a:pPr algn="r" rtl="1"/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דטרמיניזם טכנולוגי אוטופי או דיסטופי </a:t>
            </a:r>
          </a:p>
          <a:p>
            <a:pPr algn="r" rtl="1"/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המתמטיקה היא לא רק מערכת ייצוג אלא ה"חומר" האמיתי של היקום = הבסיס לתיאוריית הסימולציה</a:t>
            </a:r>
          </a:p>
          <a:p>
            <a:pPr algn="r" rtl="1"/>
            <a:r>
              <a:rPr lang="he-IL" sz="2200" dirty="0">
                <a:solidFill>
                  <a:schemeClr val="tx1"/>
                </a:solidFill>
              </a:rPr>
              <a:t>"חכמת ההמון" היא המקפצה לשלב הבא באבולוציה האנושית</a:t>
            </a:r>
          </a:p>
          <a:p>
            <a:pPr marL="0" indent="0" algn="r" rtl="1">
              <a:buNone/>
            </a:pPr>
            <a:endParaRPr lang="he-IL" sz="2400" dirty="0"/>
          </a:p>
          <a:p>
            <a:pPr marL="0" indent="0" algn="r" rtl="1">
              <a:buNone/>
            </a:pPr>
            <a:endParaRPr lang="he-IL" sz="2400" dirty="0"/>
          </a:p>
          <a:p>
            <a:pPr marL="0" indent="0" algn="r" rtl="1">
              <a:buNone/>
            </a:pPr>
            <a:endParaRPr lang="he-IL" sz="2400" dirty="0"/>
          </a:p>
          <a:p>
            <a:pPr marL="0" indent="0" algn="r" rtl="1">
              <a:buNone/>
            </a:pPr>
            <a:endParaRPr lang="he-IL" sz="2700" dirty="0"/>
          </a:p>
          <a:p>
            <a:pPr marL="0" indent="0" algn="r" rtl="1">
              <a:buNone/>
            </a:pPr>
            <a:endParaRPr lang="he-IL" sz="2700" dirty="0"/>
          </a:p>
        </p:txBody>
      </p:sp>
      <p:sp>
        <p:nvSpPr>
          <p:cNvPr id="5" name="סוגר מסולסל שמאלי 4">
            <a:extLst>
              <a:ext uri="{FF2B5EF4-FFF2-40B4-BE49-F238E27FC236}">
                <a16:creationId xmlns:a16="http://schemas.microsoft.com/office/drawing/2014/main" id="{900BCF2D-9201-06CC-14B5-0742DF4FF032}"/>
              </a:ext>
            </a:extLst>
          </p:cNvPr>
          <p:cNvSpPr/>
          <p:nvPr/>
        </p:nvSpPr>
        <p:spPr>
          <a:xfrm rot="16200000">
            <a:off x="4934364" y="363705"/>
            <a:ext cx="972697" cy="7125767"/>
          </a:xfrm>
          <a:prstGeom prst="leftBrac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9B810A5-D71F-900D-E8D4-39DEF7A96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0357" y="2199353"/>
            <a:ext cx="2447314" cy="987638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71F76D3-AC61-12B9-E0A5-1DCE7EC58C34}"/>
              </a:ext>
            </a:extLst>
          </p:cNvPr>
          <p:cNvSpPr txBox="1"/>
          <p:nvPr/>
        </p:nvSpPr>
        <p:spPr>
          <a:xfrm>
            <a:off x="247058" y="2454565"/>
            <a:ext cx="150222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שורש דתי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D745A46D-4389-D8CD-A99E-55BD142D9799}"/>
              </a:ext>
            </a:extLst>
          </p:cNvPr>
          <p:cNvSpPr txBox="1"/>
          <p:nvPr/>
        </p:nvSpPr>
        <p:spPr>
          <a:xfrm>
            <a:off x="3544740" y="4522852"/>
            <a:ext cx="37519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אמונה באל מסוג חדש</a:t>
            </a:r>
          </a:p>
        </p:txBody>
      </p:sp>
    </p:spTree>
    <p:extLst>
      <p:ext uri="{BB962C8B-B14F-4D97-AF65-F5344CB8AC3E}">
        <p14:creationId xmlns:p14="http://schemas.microsoft.com/office/powerpoint/2010/main" val="388918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21DC1-2288-BBD0-1F73-27D45128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74" y="139543"/>
            <a:ext cx="6571913" cy="725349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Rationality</a:t>
            </a:r>
            <a:endParaRPr lang="LID4096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EF6AD-EE3E-FFD6-A693-523EF7F74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4" y="2457347"/>
            <a:ext cx="6571913" cy="3511061"/>
          </a:xfrm>
        </p:spPr>
        <p:txBody>
          <a:bodyPr/>
          <a:lstStyle/>
          <a:p>
            <a:r>
              <a:rPr lang="en-US" sz="2400" dirty="0"/>
              <a:t>Avoiding self deception</a:t>
            </a:r>
          </a:p>
          <a:p>
            <a:r>
              <a:rPr lang="en-US" sz="2400" dirty="0"/>
              <a:t>Achieving previously unachievable things</a:t>
            </a:r>
          </a:p>
          <a:p>
            <a:r>
              <a:rPr lang="en-US" sz="2400" dirty="0"/>
              <a:t>Heuristics, habits, techniques</a:t>
            </a:r>
          </a:p>
          <a:p>
            <a:r>
              <a:rPr lang="en-US" sz="2400" dirty="0"/>
              <a:t>Ideal reasoning</a:t>
            </a:r>
          </a:p>
          <a:p>
            <a:r>
              <a:rPr lang="en-US" b="1" dirty="0"/>
              <a:t>Achieving truth collaboratively</a:t>
            </a:r>
          </a:p>
          <a:p>
            <a:endParaRPr lang="LID4096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385077E-1DE7-1649-B54F-2138DE720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736" y="139543"/>
            <a:ext cx="2058258" cy="205825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AAE805D-CEA5-D087-C413-D9D71BAC4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677" y="1508638"/>
            <a:ext cx="2463510" cy="94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01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3"/>
            <a:ext cx="9144000" cy="529045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9D886BD-AE68-FC25-6CE1-41B4B93E6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908663"/>
            <a:ext cx="3860799" cy="231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13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1677" y="-116840"/>
            <a:ext cx="6571913" cy="725349"/>
          </a:xfrm>
        </p:spPr>
        <p:txBody>
          <a:bodyPr>
            <a:normAutofit/>
          </a:bodyPr>
          <a:lstStyle/>
          <a:p>
            <a:r>
              <a:rPr lang="he-IL" sz="3200" b="1" dirty="0">
                <a:cs typeface="+mn-cs"/>
              </a:rPr>
              <a:t>חכמת המון או "אספסוף"?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34059CE-89E5-2E9C-1A57-5460D536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7" y="811300"/>
            <a:ext cx="2373086" cy="352089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0F7A4BB-6130-327D-9398-54F2FDB84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763" y="2647950"/>
            <a:ext cx="4284908" cy="304800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93D7E8ED-EDD3-B7B0-6855-2DB890C3B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670" y="94343"/>
            <a:ext cx="2154002" cy="332921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FC89371-7F16-DC75-5358-105FD7602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762" y="2797142"/>
            <a:ext cx="1187907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35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26308" y="0"/>
            <a:ext cx="6571913" cy="725349"/>
          </a:xfrm>
        </p:spPr>
        <p:txBody>
          <a:bodyPr/>
          <a:lstStyle/>
          <a:p>
            <a:r>
              <a:rPr lang="en-US" b="1" dirty="0">
                <a:cs typeface="+mn-cs"/>
              </a:rPr>
              <a:t>IN </a:t>
            </a:r>
            <a:r>
              <a:rPr lang="en-US" b="1" dirty="0">
                <a:solidFill>
                  <a:srgbClr val="FFC000"/>
                </a:solidFill>
                <a:cs typeface="+mn-cs"/>
              </a:rPr>
              <a:t>CROWD</a:t>
            </a:r>
            <a:r>
              <a:rPr lang="en-US" b="1" dirty="0">
                <a:cs typeface="+mn-cs"/>
              </a:rPr>
              <a:t> WE TRUST?</a:t>
            </a:r>
            <a:endParaRPr lang="he-IL" b="1" dirty="0">
              <a:cs typeface="+mn-cs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7" y="1168400"/>
            <a:ext cx="6134196" cy="383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54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C2862029-BE32-0168-2F03-27DA14158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409" y="0"/>
            <a:ext cx="2860329" cy="286032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08B074A-F0AC-703D-B406-27DACD95E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409" y="2925583"/>
            <a:ext cx="1554058" cy="235768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6EE8EBD-ECB9-0B95-6913-392CB7A5B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517" y="1866904"/>
            <a:ext cx="2579625" cy="99342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18A4DB0-57A2-698C-32E0-057E4BB8E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4" y="58468"/>
            <a:ext cx="3151752" cy="50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85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8C6E4DC5-EE2F-8E3E-04B7-4823522C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69" y="529771"/>
            <a:ext cx="6515390" cy="45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7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hlinkClick r:id="rId2"/>
            <a:extLst>
              <a:ext uri="{FF2B5EF4-FFF2-40B4-BE49-F238E27FC236}">
                <a16:creationId xmlns:a16="http://schemas.microsoft.com/office/drawing/2014/main" id="{83568E05-5D4B-EBF9-F7F4-66AA5296E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D4D7A59-7210-F89C-3027-25ECB113C520}"/>
              </a:ext>
            </a:extLst>
          </p:cNvPr>
          <p:cNvSpPr txBox="1"/>
          <p:nvPr/>
        </p:nvSpPr>
        <p:spPr>
          <a:xfrm>
            <a:off x="7068458" y="2010228"/>
            <a:ext cx="1995714" cy="30777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ranshumanism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xtropianism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ingularitarianism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osmism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ationalism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ffective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ltruism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ongtermism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Emile P. Torres &amp; Timnit Gebru</a:t>
            </a:r>
            <a:endParaRPr kumimoji="0" lang="he-I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98D652A-4D2D-835C-A22C-72C90D8FA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" y="2208892"/>
            <a:ext cx="1331686" cy="133168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66CF403-0C0F-3745-F4EB-C8E81255E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69" y="3624044"/>
            <a:ext cx="1331685" cy="133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26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מציין מיקום תוכן 5">
            <a:extLst>
              <a:ext uri="{FF2B5EF4-FFF2-40B4-BE49-F238E27FC236}">
                <a16:creationId xmlns:a16="http://schemas.microsoft.com/office/drawing/2014/main" id="{03270241-6B15-AFB2-709F-43B59AFB2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57" y="0"/>
            <a:ext cx="5152572" cy="5152572"/>
          </a:xfrm>
        </p:spPr>
      </p:pic>
    </p:spTree>
    <p:extLst>
      <p:ext uri="{BB962C8B-B14F-4D97-AF65-F5344CB8AC3E}">
        <p14:creationId xmlns:p14="http://schemas.microsoft.com/office/powerpoint/2010/main" val="2127613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2EA4465-11DE-1E7D-D54F-AF5B1E9FA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71" y="-718459"/>
            <a:ext cx="2242457" cy="292073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78B6E70-EA63-2479-18EE-E9F457C3A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83" y="1499603"/>
            <a:ext cx="8220117" cy="36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75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626D10A-F6AF-6D69-5E70-388E77C5A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72" y="-266073"/>
            <a:ext cx="2785195" cy="417779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213A520-C36D-1857-AC28-D8BD5790D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77" y="2571750"/>
            <a:ext cx="8828357" cy="4143442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940CA561-C05B-619D-5D51-5298E2D601C5}"/>
              </a:ext>
            </a:extLst>
          </p:cNvPr>
          <p:cNvSpPr/>
          <p:nvPr/>
        </p:nvSpPr>
        <p:spPr>
          <a:xfrm>
            <a:off x="273630" y="4643471"/>
            <a:ext cx="8593052" cy="189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: פינה יחידה מעוגלת 4">
            <a:extLst>
              <a:ext uri="{FF2B5EF4-FFF2-40B4-BE49-F238E27FC236}">
                <a16:creationId xmlns:a16="http://schemas.microsoft.com/office/drawing/2014/main" id="{8A75EAD4-32DA-54B6-5E03-F0AACEB6C426}"/>
              </a:ext>
            </a:extLst>
          </p:cNvPr>
          <p:cNvSpPr/>
          <p:nvPr/>
        </p:nvSpPr>
        <p:spPr>
          <a:xfrm>
            <a:off x="3360056" y="4298698"/>
            <a:ext cx="5506626" cy="34477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2425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4620" y="0"/>
            <a:ext cx="8259098" cy="763526"/>
          </a:xfrm>
        </p:spPr>
        <p:txBody>
          <a:bodyPr/>
          <a:lstStyle/>
          <a:p>
            <a:pPr rtl="1"/>
            <a:r>
              <a:rPr lang="he-IL" b="1" dirty="0">
                <a:solidFill>
                  <a:srgbClr val="FFC000"/>
                </a:solidFill>
                <a:cs typeface="+mn-cs"/>
              </a:rPr>
              <a:t>במה יזמי </a:t>
            </a:r>
            <a:r>
              <a:rPr lang="en-US" b="1" dirty="0">
                <a:solidFill>
                  <a:srgbClr val="FFC000"/>
                </a:solidFill>
                <a:cs typeface="+mn-cs"/>
              </a:rPr>
              <a:t>AI</a:t>
            </a:r>
            <a:r>
              <a:rPr lang="he-IL" b="1" dirty="0">
                <a:solidFill>
                  <a:srgbClr val="FFC000"/>
                </a:solidFill>
                <a:cs typeface="+mn-cs"/>
              </a:rPr>
              <a:t> מאמינים?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023670" y="1482365"/>
            <a:ext cx="6959927" cy="2792092"/>
          </a:xfrm>
          <a:ln>
            <a:noFill/>
          </a:ln>
        </p:spPr>
        <p:txBody>
          <a:bodyPr>
            <a:normAutofit/>
          </a:bodyPr>
          <a:lstStyle/>
          <a:p>
            <a:pPr algn="r" rtl="1"/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דטרמיניזם טכנולוגי אוטופי או דיסטופי </a:t>
            </a:r>
          </a:p>
          <a:p>
            <a:pPr algn="r" rtl="1"/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המתמטיקה היא לא רק מערכת ייצוג אלא ה"חומר" האמיתי של היקום = הבסיס לתיאוריית הסימולציה</a:t>
            </a:r>
          </a:p>
          <a:p>
            <a:pPr algn="r" rtl="1"/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"חכמת ההמון" היא המקפצה לשלב הבא באבולוציה האנושית</a:t>
            </a:r>
          </a:p>
          <a:p>
            <a:pPr marL="0" indent="0" algn="r" rtl="1">
              <a:buNone/>
            </a:pPr>
            <a:endParaRPr lang="he-IL" sz="2400" dirty="0"/>
          </a:p>
          <a:p>
            <a:pPr marL="0" indent="0" algn="r" rtl="1">
              <a:buNone/>
            </a:pPr>
            <a:endParaRPr lang="he-IL" sz="2400" dirty="0"/>
          </a:p>
          <a:p>
            <a:pPr marL="0" indent="0" algn="r" rtl="1">
              <a:buNone/>
            </a:pPr>
            <a:endParaRPr lang="he-IL" sz="2400" dirty="0"/>
          </a:p>
          <a:p>
            <a:pPr marL="0" indent="0" algn="r" rtl="1">
              <a:buNone/>
            </a:pPr>
            <a:endParaRPr lang="he-IL" sz="2700" dirty="0"/>
          </a:p>
          <a:p>
            <a:pPr marL="0" indent="0" algn="r" rtl="1">
              <a:buNone/>
            </a:pPr>
            <a:endParaRPr lang="he-IL" sz="2700" dirty="0"/>
          </a:p>
        </p:txBody>
      </p:sp>
      <p:sp>
        <p:nvSpPr>
          <p:cNvPr id="5" name="סוגר מסולסל שמאלי 4">
            <a:extLst>
              <a:ext uri="{FF2B5EF4-FFF2-40B4-BE49-F238E27FC236}">
                <a16:creationId xmlns:a16="http://schemas.microsoft.com/office/drawing/2014/main" id="{900BCF2D-9201-06CC-14B5-0742DF4FF032}"/>
              </a:ext>
            </a:extLst>
          </p:cNvPr>
          <p:cNvSpPr/>
          <p:nvPr/>
        </p:nvSpPr>
        <p:spPr>
          <a:xfrm rot="16200000">
            <a:off x="4934364" y="363705"/>
            <a:ext cx="972697" cy="7125767"/>
          </a:xfrm>
          <a:prstGeom prst="leftBrac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9B810A5-D71F-900D-E8D4-39DEF7A96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0357" y="2199353"/>
            <a:ext cx="2447314" cy="987638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71F76D3-AC61-12B9-E0A5-1DCE7EC58C34}"/>
              </a:ext>
            </a:extLst>
          </p:cNvPr>
          <p:cNvSpPr txBox="1"/>
          <p:nvPr/>
        </p:nvSpPr>
        <p:spPr>
          <a:xfrm>
            <a:off x="247058" y="2454565"/>
            <a:ext cx="150222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שורש דתי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D745A46D-4389-D8CD-A99E-55BD142D9799}"/>
              </a:ext>
            </a:extLst>
          </p:cNvPr>
          <p:cNvSpPr txBox="1"/>
          <p:nvPr/>
        </p:nvSpPr>
        <p:spPr>
          <a:xfrm>
            <a:off x="3544740" y="4522852"/>
            <a:ext cx="37519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אמונה באל מסוג חדש</a:t>
            </a:r>
          </a:p>
        </p:txBody>
      </p:sp>
    </p:spTree>
    <p:extLst>
      <p:ext uri="{BB962C8B-B14F-4D97-AF65-F5344CB8AC3E}">
        <p14:creationId xmlns:p14="http://schemas.microsoft.com/office/powerpoint/2010/main" val="2317072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EAF9061A-8897-68BF-56CC-B6E3EF2C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89" y="642257"/>
            <a:ext cx="6174468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45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7" y="115685"/>
            <a:ext cx="3601156" cy="147758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17" y="1056440"/>
            <a:ext cx="8097983" cy="4087059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327" y="0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25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DC77B1C-FF20-AC56-1C6F-59985EAE9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16" y="1112157"/>
            <a:ext cx="7402285" cy="388619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00CCDAE-B0D7-2812-0A9F-0E233FC45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0219">
            <a:off x="1087974" y="-195427"/>
            <a:ext cx="2910545" cy="21953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1D66AE3-A0D3-3035-4461-CC9987F0C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567" y="1223549"/>
            <a:ext cx="2206433" cy="3348151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11D9093-3927-7747-9799-FADBDB2C3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0" y="1223548"/>
            <a:ext cx="2310584" cy="33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1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3054D0-46AB-8138-14C0-FA231174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21" y="0"/>
            <a:ext cx="8259098" cy="763526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cs typeface="+mn-cs"/>
              </a:rPr>
              <a:t>God 2.0</a:t>
            </a:r>
            <a:endParaRPr lang="he-IL" b="1" dirty="0">
              <a:solidFill>
                <a:srgbClr val="FFC000"/>
              </a:solidFill>
              <a:cs typeface="+mn-cs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D8A693F-00D0-7F69-2222-A92BBC96076B}"/>
              </a:ext>
            </a:extLst>
          </p:cNvPr>
          <p:cNvSpPr txBox="1"/>
          <p:nvPr/>
        </p:nvSpPr>
        <p:spPr>
          <a:xfrm>
            <a:off x="275772" y="2060982"/>
            <a:ext cx="518885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he-IL" sz="2400" dirty="0"/>
              <a:t>אל שהוא ישות טכנולוגית</a:t>
            </a:r>
          </a:p>
          <a:p>
            <a:pPr algn="r" rtl="1"/>
            <a:endParaRPr lang="he-IL" sz="2400" dirty="0"/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he-IL" sz="2400" dirty="0"/>
              <a:t>אל שבני האדם בוראים אך הופך לכל יכול ומשפיע גם על ההיסטוריה שטרם בריאתו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97F1A202-C991-2F4F-78CA-496944A6C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771" y="1851743"/>
            <a:ext cx="3403600" cy="226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7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אהיה אשר אהיה">
            <a:hlinkClick r:id="" action="ppaction://media"/>
            <a:extLst>
              <a:ext uri="{FF2B5EF4-FFF2-40B4-BE49-F238E27FC236}">
                <a16:creationId xmlns:a16="http://schemas.microsoft.com/office/drawing/2014/main" id="{BD9C37ED-2BF1-AA8F-78BA-12F0FB3CB0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2966" cy="5143500"/>
          </a:xfrm>
        </p:spPr>
      </p:pic>
    </p:spTree>
    <p:extLst>
      <p:ext uri="{BB962C8B-B14F-4D97-AF65-F5344CB8AC3E}">
        <p14:creationId xmlns:p14="http://schemas.microsoft.com/office/powerpoint/2010/main" val="183061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rtzweilgod">
            <a:hlinkClick r:id="" action="ppaction://media"/>
            <a:extLst>
              <a:ext uri="{FF2B5EF4-FFF2-40B4-BE49-F238E27FC236}">
                <a16:creationId xmlns:a16="http://schemas.microsoft.com/office/drawing/2014/main" id="{02966149-C306-62AA-0504-2ACF65C3D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EA1E6FF-C202-F6EB-1E8F-E01C85364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79"/>
            <a:ext cx="9143999" cy="5173579"/>
          </a:xfrm>
          <a:prstGeom prst="rect">
            <a:avLst/>
          </a:prstGeom>
        </p:spPr>
      </p:pic>
      <p:sp>
        <p:nvSpPr>
          <p:cNvPr id="4" name="אליפסה 3">
            <a:extLst>
              <a:ext uri="{FF2B5EF4-FFF2-40B4-BE49-F238E27FC236}">
                <a16:creationId xmlns:a16="http://schemas.microsoft.com/office/drawing/2014/main" id="{16A77920-AF50-04D5-99A9-53F3C70603C8}"/>
              </a:ext>
            </a:extLst>
          </p:cNvPr>
          <p:cNvSpPr/>
          <p:nvPr/>
        </p:nvSpPr>
        <p:spPr>
          <a:xfrm>
            <a:off x="7344229" y="3976914"/>
            <a:ext cx="863600" cy="7039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9028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5523" y="-489728"/>
            <a:ext cx="7860890" cy="1578077"/>
          </a:xfrm>
        </p:spPr>
        <p:txBody>
          <a:bodyPr>
            <a:normAutofit/>
          </a:bodyPr>
          <a:lstStyle/>
          <a:p>
            <a:pPr algn="ctr" rtl="1"/>
            <a:r>
              <a:rPr lang="he-IL" sz="2400" b="1" dirty="0">
                <a:solidFill>
                  <a:schemeClr val="bg1"/>
                </a:solidFill>
                <a:cs typeface="+mn-cs"/>
              </a:rPr>
              <a:t>תכנים נוספים </a:t>
            </a:r>
            <a:r>
              <a:rPr lang="he-IL" sz="2400" b="1" dirty="0" err="1">
                <a:solidFill>
                  <a:schemeClr val="bg1"/>
                </a:solidFill>
                <a:cs typeface="+mn-cs"/>
              </a:rPr>
              <a:t>בפודקאסטים</a:t>
            </a:r>
            <a:r>
              <a:rPr lang="he-IL" sz="2400" b="1" dirty="0">
                <a:solidFill>
                  <a:schemeClr val="bg1"/>
                </a:solidFill>
                <a:cs typeface="+mn-cs"/>
              </a:rPr>
              <a:t> שלי: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37657638-7258-9936-EE6D-F1119B82D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5455" y="33909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n CLM" panose="02000803000000000000" pitchFamily="2" charset="-79"/>
              </a:rPr>
              <a:t>ד"ר כרמל </a:t>
            </a:r>
            <a:r>
              <a:rPr kumimoji="0" lang="he-IL" altLang="he-IL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n CLM" panose="02000803000000000000" pitchFamily="2" charset="-79"/>
              </a:rPr>
              <a:t>ווייסמן</a:t>
            </a:r>
            <a:br>
              <a:rPr kumimoji="0" lang="en-US" altLang="he-I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US" altLang="he-IL" sz="2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</a:rPr>
              <a:t>carmell@tauex.tau.ac.il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</a:rPr>
              <a:t>http://absolutecarmel.com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</a:rPr>
              <a:t>             @carmelva              @posthumanc </a:t>
            </a:r>
            <a:endParaRPr kumimoji="0" lang="he-IL" altLang="he-IL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C922838-0675-F938-A47F-934AAEC9E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34" y="4521132"/>
            <a:ext cx="359695" cy="35969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B52D768-639E-8012-02D7-559BABC8F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403" y="4561217"/>
            <a:ext cx="279523" cy="27952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055E8E36-2F3B-E696-BA87-5C4763B78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926" y="4559567"/>
            <a:ext cx="352740" cy="36281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F48845C-8B4F-EB76-AD43-163F26E14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633" y="750057"/>
            <a:ext cx="3714594" cy="182169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C637EAB-AE8D-6314-087E-A2ECDF98E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29" y="3510349"/>
            <a:ext cx="285136" cy="28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9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4620" y="0"/>
            <a:ext cx="8259098" cy="763526"/>
          </a:xfrm>
        </p:spPr>
        <p:txBody>
          <a:bodyPr/>
          <a:lstStyle/>
          <a:p>
            <a:pPr rtl="1"/>
            <a:r>
              <a:rPr lang="he-IL" b="1" dirty="0">
                <a:solidFill>
                  <a:srgbClr val="FFC000"/>
                </a:solidFill>
                <a:cs typeface="+mn-cs"/>
              </a:rPr>
              <a:t>במה יזמי </a:t>
            </a:r>
            <a:r>
              <a:rPr lang="en-US" b="1" dirty="0">
                <a:solidFill>
                  <a:srgbClr val="FFC000"/>
                </a:solidFill>
                <a:cs typeface="+mn-cs"/>
              </a:rPr>
              <a:t>AI</a:t>
            </a:r>
            <a:r>
              <a:rPr lang="he-IL" b="1" dirty="0">
                <a:solidFill>
                  <a:srgbClr val="FFC000"/>
                </a:solidFill>
                <a:cs typeface="+mn-cs"/>
              </a:rPr>
              <a:t> מאמינים?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023670" y="1482365"/>
            <a:ext cx="6959927" cy="2792092"/>
          </a:xfrm>
          <a:ln>
            <a:noFill/>
          </a:ln>
        </p:spPr>
        <p:txBody>
          <a:bodyPr>
            <a:normAutofit/>
          </a:bodyPr>
          <a:lstStyle/>
          <a:p>
            <a:pPr algn="r" rtl="1"/>
            <a:r>
              <a:rPr lang="he-IL" sz="2200" dirty="0"/>
              <a:t>דטרמיניזם טכנולוגי אוטופי (או דיסטופי)</a:t>
            </a:r>
          </a:p>
          <a:p>
            <a:pPr marL="0" indent="0" algn="r" rtl="1">
              <a:buNone/>
            </a:pPr>
            <a:endParaRPr lang="he-IL" sz="2400" dirty="0"/>
          </a:p>
          <a:p>
            <a:pPr marL="0" indent="0" algn="r" rtl="1">
              <a:buNone/>
            </a:pPr>
            <a:endParaRPr lang="he-IL" sz="2400" dirty="0"/>
          </a:p>
          <a:p>
            <a:pPr marL="0" indent="0" algn="r" rtl="1">
              <a:buNone/>
            </a:pPr>
            <a:endParaRPr lang="he-IL" sz="2400" dirty="0"/>
          </a:p>
          <a:p>
            <a:pPr marL="0" indent="0" algn="r" rtl="1">
              <a:buNone/>
            </a:pPr>
            <a:endParaRPr lang="he-IL" sz="2700" dirty="0"/>
          </a:p>
          <a:p>
            <a:pPr marL="0" indent="0" algn="r" rtl="1">
              <a:buNone/>
            </a:pPr>
            <a:endParaRPr lang="he-IL" sz="2700" dirty="0"/>
          </a:p>
        </p:txBody>
      </p:sp>
      <p:sp>
        <p:nvSpPr>
          <p:cNvPr id="5" name="סוגר מסולסל שמאלי 4">
            <a:extLst>
              <a:ext uri="{FF2B5EF4-FFF2-40B4-BE49-F238E27FC236}">
                <a16:creationId xmlns:a16="http://schemas.microsoft.com/office/drawing/2014/main" id="{900BCF2D-9201-06CC-14B5-0742DF4FF032}"/>
              </a:ext>
            </a:extLst>
          </p:cNvPr>
          <p:cNvSpPr/>
          <p:nvPr/>
        </p:nvSpPr>
        <p:spPr>
          <a:xfrm rot="16200000">
            <a:off x="4934364" y="363705"/>
            <a:ext cx="972697" cy="7125767"/>
          </a:xfrm>
          <a:prstGeom prst="leftBrac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9B810A5-D71F-900D-E8D4-39DEF7A96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0357" y="2199353"/>
            <a:ext cx="2447314" cy="987638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71F76D3-AC61-12B9-E0A5-1DCE7EC58C34}"/>
              </a:ext>
            </a:extLst>
          </p:cNvPr>
          <p:cNvSpPr txBox="1"/>
          <p:nvPr/>
        </p:nvSpPr>
        <p:spPr>
          <a:xfrm>
            <a:off x="247058" y="2454565"/>
            <a:ext cx="150222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שורש דתי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D745A46D-4389-D8CD-A99E-55BD142D9799}"/>
              </a:ext>
            </a:extLst>
          </p:cNvPr>
          <p:cNvSpPr txBox="1"/>
          <p:nvPr/>
        </p:nvSpPr>
        <p:spPr>
          <a:xfrm>
            <a:off x="3544740" y="4522852"/>
            <a:ext cx="37519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אמונה באל מסוג חדש</a:t>
            </a:r>
          </a:p>
        </p:txBody>
      </p:sp>
    </p:spTree>
    <p:extLst>
      <p:ext uri="{BB962C8B-B14F-4D97-AF65-F5344CB8AC3E}">
        <p14:creationId xmlns:p14="http://schemas.microsoft.com/office/powerpoint/2010/main" val="15415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83" y="2489268"/>
            <a:ext cx="5736330" cy="265423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2BF2BDB-7401-D88D-7398-74CA57A41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1" y="0"/>
            <a:ext cx="5269537" cy="29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70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מציין מיקום תוכן 3"/>
          <p:cNvGraphicFramePr>
            <a:graphicFrameLocks/>
          </p:cNvGraphicFramePr>
          <p:nvPr/>
        </p:nvGraphicFramePr>
        <p:xfrm>
          <a:off x="-99131" y="346363"/>
          <a:ext cx="7052926" cy="4354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127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CB0EF06-7695-274B-4965-8FCC842CE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582598"/>
            <a:ext cx="5065487" cy="3253989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FD31CA41-2B19-77F0-798E-2F844CF0AE2C}"/>
              </a:ext>
            </a:extLst>
          </p:cNvPr>
          <p:cNvSpPr txBox="1">
            <a:spLocks/>
          </p:cNvSpPr>
          <p:nvPr/>
        </p:nvSpPr>
        <p:spPr>
          <a:xfrm>
            <a:off x="616389" y="0"/>
            <a:ext cx="8259098" cy="76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he-IL" sz="3200" b="1" dirty="0">
                <a:solidFill>
                  <a:srgbClr val="FFC000"/>
                </a:solidFill>
                <a:cs typeface="+mn-cs"/>
              </a:rPr>
              <a:t>פיצול בקהילה היזמית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C205E77-A440-0E94-4427-142B0267A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" y="2952416"/>
            <a:ext cx="3729172" cy="99592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07DB6D4-6891-4625-CB62-A649CC23C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" y="887112"/>
            <a:ext cx="4823386" cy="54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28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4620" y="0"/>
            <a:ext cx="8259098" cy="763526"/>
          </a:xfrm>
        </p:spPr>
        <p:txBody>
          <a:bodyPr/>
          <a:lstStyle/>
          <a:p>
            <a:pPr rtl="1"/>
            <a:r>
              <a:rPr lang="he-IL" b="1" dirty="0">
                <a:solidFill>
                  <a:srgbClr val="FFC000"/>
                </a:solidFill>
                <a:cs typeface="+mn-cs"/>
              </a:rPr>
              <a:t>במה יזמי </a:t>
            </a:r>
            <a:r>
              <a:rPr lang="en-US" b="1" dirty="0">
                <a:solidFill>
                  <a:srgbClr val="FFC000"/>
                </a:solidFill>
                <a:cs typeface="+mn-cs"/>
              </a:rPr>
              <a:t>AI</a:t>
            </a:r>
            <a:r>
              <a:rPr lang="he-IL" b="1" dirty="0">
                <a:solidFill>
                  <a:srgbClr val="FFC000"/>
                </a:solidFill>
                <a:cs typeface="+mn-cs"/>
              </a:rPr>
              <a:t> מאמינים?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023670" y="1482365"/>
            <a:ext cx="6959927" cy="2792092"/>
          </a:xfrm>
          <a:ln>
            <a:noFill/>
          </a:ln>
        </p:spPr>
        <p:txBody>
          <a:bodyPr>
            <a:normAutofit/>
          </a:bodyPr>
          <a:lstStyle/>
          <a:p>
            <a:pPr algn="r" rtl="1"/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דטרמיניזם טכנולוגי אוטופי או דיסטופי </a:t>
            </a:r>
          </a:p>
          <a:p>
            <a:pPr algn="r" rtl="1"/>
            <a:r>
              <a:rPr lang="he-IL" sz="2200" dirty="0"/>
              <a:t>המתמטיקה היא לא רק מערכת ייצוג אלא ה"חומר" האמיתי של היקום</a:t>
            </a:r>
            <a:endParaRPr lang="he-IL" sz="2400" dirty="0"/>
          </a:p>
          <a:p>
            <a:pPr marL="0" indent="0" algn="r" rtl="1">
              <a:buNone/>
            </a:pPr>
            <a:endParaRPr lang="he-IL" sz="2400" dirty="0"/>
          </a:p>
          <a:p>
            <a:pPr marL="0" indent="0" algn="r" rtl="1">
              <a:buNone/>
            </a:pPr>
            <a:endParaRPr lang="he-IL" sz="2400" dirty="0"/>
          </a:p>
          <a:p>
            <a:pPr marL="0" indent="0" algn="r" rtl="1">
              <a:buNone/>
            </a:pPr>
            <a:endParaRPr lang="he-IL" sz="2700" dirty="0"/>
          </a:p>
          <a:p>
            <a:pPr marL="0" indent="0" algn="r" rtl="1">
              <a:buNone/>
            </a:pPr>
            <a:endParaRPr lang="he-IL" sz="2700" dirty="0"/>
          </a:p>
        </p:txBody>
      </p:sp>
      <p:sp>
        <p:nvSpPr>
          <p:cNvPr id="5" name="סוגר מסולסל שמאלי 4">
            <a:extLst>
              <a:ext uri="{FF2B5EF4-FFF2-40B4-BE49-F238E27FC236}">
                <a16:creationId xmlns:a16="http://schemas.microsoft.com/office/drawing/2014/main" id="{900BCF2D-9201-06CC-14B5-0742DF4FF032}"/>
              </a:ext>
            </a:extLst>
          </p:cNvPr>
          <p:cNvSpPr/>
          <p:nvPr/>
        </p:nvSpPr>
        <p:spPr>
          <a:xfrm rot="16200000">
            <a:off x="4934364" y="363705"/>
            <a:ext cx="972697" cy="7125767"/>
          </a:xfrm>
          <a:prstGeom prst="leftBrac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9B810A5-D71F-900D-E8D4-39DEF7A96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0357" y="2199353"/>
            <a:ext cx="2447314" cy="987638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71F76D3-AC61-12B9-E0A5-1DCE7EC58C34}"/>
              </a:ext>
            </a:extLst>
          </p:cNvPr>
          <p:cNvSpPr txBox="1"/>
          <p:nvPr/>
        </p:nvSpPr>
        <p:spPr>
          <a:xfrm>
            <a:off x="247058" y="2454565"/>
            <a:ext cx="150222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שורש דתי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D745A46D-4389-D8CD-A99E-55BD142D9799}"/>
              </a:ext>
            </a:extLst>
          </p:cNvPr>
          <p:cNvSpPr txBox="1"/>
          <p:nvPr/>
        </p:nvSpPr>
        <p:spPr>
          <a:xfrm>
            <a:off x="3544740" y="4522852"/>
            <a:ext cx="37519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אמונה באל מסוג חדש</a:t>
            </a:r>
          </a:p>
        </p:txBody>
      </p:sp>
    </p:spTree>
    <p:extLst>
      <p:ext uri="{BB962C8B-B14F-4D97-AF65-F5344CB8AC3E}">
        <p14:creationId xmlns:p14="http://schemas.microsoft.com/office/powerpoint/2010/main" val="657174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0B99FE6-0823-09A1-6C5D-A1F562A5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543"/>
            <a:ext cx="2568809" cy="408395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E3C6FAB-51A7-B0A0-9F3F-B7BDD828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274" y="163726"/>
            <a:ext cx="1791634" cy="179163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6CD564F-51FC-0A2B-D155-0EB34BF02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550" y="1396640"/>
            <a:ext cx="2921280" cy="374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52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</Words>
  <Application>Microsoft Office PowerPoint</Application>
  <PresentationFormat>‫הצגה על המסך (16:9)</PresentationFormat>
  <Paragraphs>66</Paragraphs>
  <Slides>30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30</vt:i4>
      </vt:variant>
    </vt:vector>
  </HeadingPairs>
  <TitlesOfParts>
    <vt:vector size="37" baseType="lpstr">
      <vt:lpstr>Arial</vt:lpstr>
      <vt:lpstr>Calibri</vt:lpstr>
      <vt:lpstr>Gan CLM</vt:lpstr>
      <vt:lpstr>Microsoft New Tai Lue</vt:lpstr>
      <vt:lpstr>Rockwell</vt:lpstr>
      <vt:lpstr>Wingdings</vt:lpstr>
      <vt:lpstr>Office Theme</vt:lpstr>
      <vt:lpstr>במה יזמי הבינה המלאכותית באמת מאמינים? מטאפיזיקה ותיאולוגיה בעמק הסיליקון</vt:lpstr>
      <vt:lpstr>מצגת של PowerPoint‏</vt:lpstr>
      <vt:lpstr>מצגת של PowerPoint‏</vt:lpstr>
      <vt:lpstr>במה יזמי AI מאמינים?</vt:lpstr>
      <vt:lpstr>מצגת של PowerPoint‏</vt:lpstr>
      <vt:lpstr>מצגת של PowerPoint‏</vt:lpstr>
      <vt:lpstr>מצגת של PowerPoint‏</vt:lpstr>
      <vt:lpstr>במה יזמי AI מאמינים?</vt:lpstr>
      <vt:lpstr>מצגת של PowerPoint‏</vt:lpstr>
      <vt:lpstr>מצגת של PowerPoint‏</vt:lpstr>
      <vt:lpstr>מצגת של PowerPoint‏</vt:lpstr>
      <vt:lpstr>מצגת של PowerPoint‏</vt:lpstr>
      <vt:lpstr>במה יזמי AI מאמינים?</vt:lpstr>
      <vt:lpstr>Rationality</vt:lpstr>
      <vt:lpstr>מצגת של PowerPoint‏</vt:lpstr>
      <vt:lpstr>חכמת המון או "אספסוף"?</vt:lpstr>
      <vt:lpstr>IN CROWD WE TRUST?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במה יזמי AI מאמינים?</vt:lpstr>
      <vt:lpstr>מצגת של PowerPoint‏</vt:lpstr>
      <vt:lpstr>מצגת של PowerPoint‏</vt:lpstr>
      <vt:lpstr>מצגת של PowerPoint‏</vt:lpstr>
      <vt:lpstr>God 2.0</vt:lpstr>
      <vt:lpstr>מצגת של PowerPoint‏</vt:lpstr>
      <vt:lpstr>מצגת של PowerPoint‏</vt:lpstr>
      <vt:lpstr>תכנים נוספים בפודקאסטים שלי: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2024-05-02T09:04:40Z</dcterms:modified>
</cp:coreProperties>
</file>