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9" r:id="rId2"/>
    <p:sldId id="282" r:id="rId3"/>
    <p:sldId id="258" r:id="rId4"/>
    <p:sldId id="260" r:id="rId5"/>
    <p:sldId id="295" r:id="rId6"/>
    <p:sldId id="265" r:id="rId7"/>
    <p:sldId id="310" r:id="rId8"/>
    <p:sldId id="291" r:id="rId9"/>
    <p:sldId id="309" r:id="rId10"/>
    <p:sldId id="293" r:id="rId11"/>
    <p:sldId id="277" r:id="rId12"/>
    <p:sldId id="267" r:id="rId13"/>
    <p:sldId id="266" r:id="rId14"/>
    <p:sldId id="268" r:id="rId15"/>
    <p:sldId id="270" r:id="rId16"/>
    <p:sldId id="269" r:id="rId17"/>
    <p:sldId id="271" r:id="rId18"/>
    <p:sldId id="272" r:id="rId19"/>
    <p:sldId id="273" r:id="rId20"/>
    <p:sldId id="274" r:id="rId21"/>
    <p:sldId id="275" r:id="rId22"/>
    <p:sldId id="292" r:id="rId23"/>
    <p:sldId id="261" r:id="rId24"/>
    <p:sldId id="296" r:id="rId25"/>
    <p:sldId id="278" r:id="rId26"/>
    <p:sldId id="281" r:id="rId27"/>
    <p:sldId id="276" r:id="rId28"/>
    <p:sldId id="287" r:id="rId29"/>
    <p:sldId id="285" r:id="rId30"/>
    <p:sldId id="288" r:id="rId31"/>
    <p:sldId id="283" r:id="rId32"/>
    <p:sldId id="286" r:id="rId33"/>
    <p:sldId id="294" r:id="rId34"/>
    <p:sldId id="303" r:id="rId35"/>
    <p:sldId id="304" r:id="rId36"/>
    <p:sldId id="305" r:id="rId37"/>
    <p:sldId id="290" r:id="rId38"/>
    <p:sldId id="300" r:id="rId39"/>
    <p:sldId id="298" r:id="rId40"/>
    <p:sldId id="299" r:id="rId41"/>
    <p:sldId id="308" r:id="rId42"/>
    <p:sldId id="279" r:id="rId43"/>
    <p:sldId id="307" r:id="rId4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AB8"/>
    <a:srgbClr val="F57921"/>
    <a:srgbClr val="74BE43"/>
    <a:srgbClr val="1A95D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7" autoAdjust="0"/>
    <p:restoredTop sz="94660"/>
  </p:normalViewPr>
  <p:slideViewPr>
    <p:cSldViewPr snapToGrid="0">
      <p:cViewPr varScale="1">
        <p:scale>
          <a:sx n="104" d="100"/>
          <a:sy n="104" d="100"/>
        </p:scale>
        <p:origin x="7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6D44FD-B562-F4DE-10F0-C7B5B2750AD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34DD7FD-0666-59D9-C535-4A4FB85BB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ED73E95-779C-4613-AAD5-6AA8EED9CF80}"/>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9E72354F-C9DD-E191-3B79-0C381CD6EAD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38696F-FA3B-E072-68EB-52E92F2760E2}"/>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149313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7896EC-BC40-98D0-1418-0726C49FC95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DEE404B-0791-928F-19E3-50417003FE0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8682D0-842A-FE7B-1F73-4386133A7992}"/>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810CC4F8-7D83-3596-734D-D608E0CE6E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73F28-7BAF-2536-D6AC-F02A0A0E0A54}"/>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288463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F6DFD5A-A7D6-272E-2537-672781286DB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7FD0486-2FE7-A259-1BE1-ACC114CF7AA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81E3A8D-4297-F8F8-A779-200B464210CD}"/>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F7135064-FF5B-FA75-095D-D4989884A92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69FD35B-71F5-86F3-9888-FE4C4F7D6B53}"/>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146935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8B40AC-C62D-FB24-C0AB-37B3B6A033A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41FDA96-0EE2-E314-0299-4DE29E00530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E789564-35E1-A5B9-DE05-4998B5B5F00F}"/>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EAE37DC2-D9D0-1B51-33E2-33D26575CC0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1BEC118-ACDC-7F2A-42B1-D2D498417AB4}"/>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343772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73EFE-343D-B861-565E-C47523CE301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1E9FC09-2697-B98E-77D1-DABD584F6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5D01BBA-8671-671D-8440-9B75AFA3C6F0}"/>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67DE2617-F3C9-FF84-A378-30319524507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F0EB2C-0865-7CBF-F0AF-4E66C40B48A6}"/>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272902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2892DE-1C31-6ED4-4258-21E6CF79DE9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A3006ED-3AE7-7765-FBB0-C2225AE6CD1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E8ACE30-D4A9-92CC-F092-46A5782A1A9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474D3EE-9E91-43A1-3BD5-6AE51EAE5DB3}"/>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6" name="מציין מיקום של כותרת תחתונה 5">
            <a:extLst>
              <a:ext uri="{FF2B5EF4-FFF2-40B4-BE49-F238E27FC236}">
                <a16:creationId xmlns:a16="http://schemas.microsoft.com/office/drawing/2014/main" id="{FA0FB3FF-4D78-0EE7-6C24-12139D2B040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1E6E00D-7C42-4B42-36E5-B0FEC8A4B4A2}"/>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213654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75A7C1-B150-FA80-110F-3EC4F8C70BF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B139D01-CDAE-EC8A-C19D-B8DC1BF8F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2DB0775-0972-8884-ED12-6BEB71C4B57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17AF242-D48D-7D33-CAB9-98FD0CA6A1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6E71B0F-A25E-7488-B2FE-B2A51839794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F354547-98AD-FEBE-2B74-DB793E7E4D04}"/>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8" name="מציין מיקום של כותרת תחתונה 7">
            <a:extLst>
              <a:ext uri="{FF2B5EF4-FFF2-40B4-BE49-F238E27FC236}">
                <a16:creationId xmlns:a16="http://schemas.microsoft.com/office/drawing/2014/main" id="{8A2A1539-AAB0-7E3C-1FD9-25274435255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093C154-CB2B-EC89-616E-D6EC884BAD34}"/>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70317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821868-1413-3143-AF42-7F043D1239F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E008624-C21F-1FAD-C3EB-379BCBC9CA1E}"/>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4" name="מציין מיקום של כותרת תחתונה 3">
            <a:extLst>
              <a:ext uri="{FF2B5EF4-FFF2-40B4-BE49-F238E27FC236}">
                <a16:creationId xmlns:a16="http://schemas.microsoft.com/office/drawing/2014/main" id="{008CB0AA-F4F0-4F4E-262A-84B217117B5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CEA53D8-6180-4987-BC02-270548387312}"/>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217264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D393AD8-60DC-1E36-D286-A50F87806D04}"/>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3" name="מציין מיקום של כותרת תחתונה 2">
            <a:extLst>
              <a:ext uri="{FF2B5EF4-FFF2-40B4-BE49-F238E27FC236}">
                <a16:creationId xmlns:a16="http://schemas.microsoft.com/office/drawing/2014/main" id="{008BC6A7-D5FD-B704-23FE-80864A60ACA1}"/>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4FBD71E-DD43-E735-7F85-AEC0FD09EB33}"/>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401658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1DD599-472B-67D6-E7DA-46EDF0DC476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67E84C5-F8CD-4505-101B-2DD56A892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2D907C5-BE88-AA39-A6A1-F1DEBF93D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A2F39E9-A354-A27A-F408-2E1E0F09874E}"/>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6" name="מציין מיקום של כותרת תחתונה 5">
            <a:extLst>
              <a:ext uri="{FF2B5EF4-FFF2-40B4-BE49-F238E27FC236}">
                <a16:creationId xmlns:a16="http://schemas.microsoft.com/office/drawing/2014/main" id="{9B42E371-0ED6-23D1-B786-66DD5ABFFE0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8E2F332-274B-C585-6663-E053BED2627D}"/>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61098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F24186-E521-0D4E-9F35-598986E1ADA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952616B-C1F8-8C69-F5D4-F90E664CB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1C58766-49EB-E74D-13CD-5C40BCE77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3173031-ECD9-6D75-664A-C3BF3E3E0CD1}"/>
              </a:ext>
            </a:extLst>
          </p:cNvPr>
          <p:cNvSpPr>
            <a:spLocks noGrp="1"/>
          </p:cNvSpPr>
          <p:nvPr>
            <p:ph type="dt" sz="half" idx="10"/>
          </p:nvPr>
        </p:nvSpPr>
        <p:spPr/>
        <p:txBody>
          <a:bodyPr/>
          <a:lstStyle/>
          <a:p>
            <a:fld id="{80D4C5F2-642C-4696-9CC0-6A079D8DFAD8}" type="datetimeFigureOut">
              <a:rPr lang="he-IL" smtClean="0"/>
              <a:t>י"ח/אלול/תשפ"ג</a:t>
            </a:fld>
            <a:endParaRPr lang="he-IL"/>
          </a:p>
        </p:txBody>
      </p:sp>
      <p:sp>
        <p:nvSpPr>
          <p:cNvPr id="6" name="מציין מיקום של כותרת תחתונה 5">
            <a:extLst>
              <a:ext uri="{FF2B5EF4-FFF2-40B4-BE49-F238E27FC236}">
                <a16:creationId xmlns:a16="http://schemas.microsoft.com/office/drawing/2014/main" id="{9848EE31-108E-0173-3E21-82EAA44D9E9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59269A0-FFDD-0119-512A-007D9BAAB0A3}"/>
              </a:ext>
            </a:extLst>
          </p:cNvPr>
          <p:cNvSpPr>
            <a:spLocks noGrp="1"/>
          </p:cNvSpPr>
          <p:nvPr>
            <p:ph type="sldNum" sz="quarter" idx="12"/>
          </p:nvPr>
        </p:nvSpPr>
        <p:spPr/>
        <p:txBody>
          <a:bodyPr/>
          <a:lstStyle/>
          <a:p>
            <a:fld id="{6E3E0C89-E047-4C80-A7CB-2B3D439B5302}" type="slidenum">
              <a:rPr lang="he-IL" smtClean="0"/>
              <a:t>‹#›</a:t>
            </a:fld>
            <a:endParaRPr lang="he-IL"/>
          </a:p>
        </p:txBody>
      </p:sp>
    </p:spTree>
    <p:extLst>
      <p:ext uri="{BB962C8B-B14F-4D97-AF65-F5344CB8AC3E}">
        <p14:creationId xmlns:p14="http://schemas.microsoft.com/office/powerpoint/2010/main" val="397850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34268A3-E316-6D28-BC33-D5E06A35ACA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C77E385-4723-241D-2764-7BC09DEE5C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5E3A23-3854-BC62-F489-49CDD7159EE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0D4C5F2-642C-4696-9CC0-6A079D8DFAD8}" type="datetimeFigureOut">
              <a:rPr lang="he-IL" smtClean="0"/>
              <a:t>י"ח/אלול/תשפ"ג</a:t>
            </a:fld>
            <a:endParaRPr lang="he-IL"/>
          </a:p>
        </p:txBody>
      </p:sp>
      <p:sp>
        <p:nvSpPr>
          <p:cNvPr id="5" name="מציין מיקום של כותרת תחתונה 4">
            <a:extLst>
              <a:ext uri="{FF2B5EF4-FFF2-40B4-BE49-F238E27FC236}">
                <a16:creationId xmlns:a16="http://schemas.microsoft.com/office/drawing/2014/main" id="{2E8CC52D-0ECA-ADB2-E0E0-3407A5C140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888235C-178D-6015-36D3-FABF952FF54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3E0C89-E047-4C80-A7CB-2B3D439B5302}" type="slidenum">
              <a:rPr lang="he-IL" smtClean="0"/>
              <a:t>‹#›</a:t>
            </a:fld>
            <a:endParaRPr lang="he-IL"/>
          </a:p>
        </p:txBody>
      </p:sp>
    </p:spTree>
    <p:extLst>
      <p:ext uri="{BB962C8B-B14F-4D97-AF65-F5344CB8AC3E}">
        <p14:creationId xmlns:p14="http://schemas.microsoft.com/office/powerpoint/2010/main" val="240952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OjXa1RK_e0U"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OjXa1RK_e0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arianna.ruahmidbar.com/h-students-film"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YY2eUffYTD0"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YY2eUffYT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jpg"/><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בחוץ, עץ, מים&#10;&#10;התיאור נוצר באופן אוטומטי">
            <a:extLst>
              <a:ext uri="{FF2B5EF4-FFF2-40B4-BE49-F238E27FC236}">
                <a16:creationId xmlns:a16="http://schemas.microsoft.com/office/drawing/2014/main" id="{03033F83-F53A-7F18-F594-064D388ED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72549"/>
            <a:ext cx="12192002" cy="4512902"/>
          </a:xfrm>
          <a:prstGeom prst="rect">
            <a:avLst/>
          </a:prstGeom>
        </p:spPr>
      </p:pic>
    </p:spTree>
    <p:extLst>
      <p:ext uri="{BB962C8B-B14F-4D97-AF65-F5344CB8AC3E}">
        <p14:creationId xmlns:p14="http://schemas.microsoft.com/office/powerpoint/2010/main" val="19562145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תמונה שמכילה הופעה, מיקרופון, אומן מוזיקה, אדם&#10;&#10;התיאור נוצר באופן אוטומטי">
            <a:extLst>
              <a:ext uri="{FF2B5EF4-FFF2-40B4-BE49-F238E27FC236}">
                <a16:creationId xmlns:a16="http://schemas.microsoft.com/office/drawing/2014/main" id="{F7EF8071-4DCE-65C8-CDE2-1057ABAC4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24" y="1"/>
            <a:ext cx="9091752" cy="6857998"/>
          </a:xfrm>
          <a:prstGeom prst="rect">
            <a:avLst/>
          </a:prstGeom>
        </p:spPr>
      </p:pic>
      <p:sp>
        <p:nvSpPr>
          <p:cNvPr id="6" name="תיבת טקסט 5">
            <a:extLst>
              <a:ext uri="{FF2B5EF4-FFF2-40B4-BE49-F238E27FC236}">
                <a16:creationId xmlns:a16="http://schemas.microsoft.com/office/drawing/2014/main" id="{4A31D63E-C79E-EA10-B89D-C9606E3B8F3F}"/>
              </a:ext>
            </a:extLst>
          </p:cNvPr>
          <p:cNvSpPr txBox="1"/>
          <p:nvPr/>
        </p:nvSpPr>
        <p:spPr>
          <a:xfrm>
            <a:off x="3250476" y="-25540"/>
            <a:ext cx="6096000" cy="4939814"/>
          </a:xfrm>
          <a:prstGeom prst="rect">
            <a:avLst/>
          </a:prstGeom>
          <a:noFill/>
        </p:spPr>
        <p:txBody>
          <a:bodyPr wrap="square">
            <a:spAutoFit/>
          </a:bodyPr>
          <a:lstStyle/>
          <a:p>
            <a:r>
              <a:rPr lang="he-IL" sz="2100" b="1" dirty="0">
                <a:solidFill>
                  <a:schemeClr val="bg1"/>
                </a:solidFill>
                <a:effectLst>
                  <a:glow rad="139700">
                    <a:schemeClr val="accent1">
                      <a:satMod val="175000"/>
                      <a:alpha val="40000"/>
                    </a:schemeClr>
                  </a:glow>
                </a:effectLst>
              </a:rPr>
              <a:t>חושך שבטו, מבלי לחשך את אהבתו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מושיט את שרביטו לכל הפושט ידו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עין לא מעלים מעל צאן מרעיתו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גם כשאנו שברי כלים, עודנו כלי חמדתו</a:t>
            </a:r>
          </a:p>
          <a:p>
            <a:endParaRPr lang="he-IL" sz="2100" b="1" dirty="0">
              <a:solidFill>
                <a:schemeClr val="bg1"/>
              </a:solidFill>
              <a:effectLst>
                <a:glow rad="139700">
                  <a:schemeClr val="accent1">
                    <a:satMod val="175000"/>
                    <a:alpha val="40000"/>
                  </a:schemeClr>
                </a:glow>
              </a:effectLst>
            </a:endParaRPr>
          </a:p>
          <a:p>
            <a:r>
              <a:rPr lang="he-IL" sz="2100" b="1" dirty="0">
                <a:solidFill>
                  <a:schemeClr val="bg1"/>
                </a:solidFill>
                <a:effectLst>
                  <a:glow rad="139700">
                    <a:schemeClr val="accent1">
                      <a:satMod val="175000"/>
                      <a:alpha val="40000"/>
                    </a:schemeClr>
                  </a:glow>
                </a:effectLst>
              </a:rPr>
              <a:t>תוכו רצוף אהבה, רצוף אהבה</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ביתו צפוף לרוחה, צפוף לרוחה</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ממציא לנו מחילה, לא רק בשעת הנעילה</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לך דומיה </a:t>
            </a:r>
            <a:r>
              <a:rPr lang="he-IL" sz="2100" b="1" dirty="0" err="1">
                <a:solidFill>
                  <a:schemeClr val="bg1"/>
                </a:solidFill>
                <a:effectLst>
                  <a:glow rad="139700">
                    <a:schemeClr val="accent1">
                      <a:satMod val="175000"/>
                      <a:alpha val="40000"/>
                    </a:schemeClr>
                  </a:glow>
                </a:effectLst>
              </a:rPr>
              <a:t>תהלה</a:t>
            </a:r>
            <a:endParaRPr lang="he-IL" sz="2100" b="1" dirty="0">
              <a:solidFill>
                <a:schemeClr val="bg1"/>
              </a:solidFill>
              <a:effectLst>
                <a:glow rad="139700">
                  <a:schemeClr val="accent1">
                    <a:satMod val="175000"/>
                    <a:alpha val="40000"/>
                  </a:schemeClr>
                </a:glow>
              </a:effectLst>
            </a:endParaRPr>
          </a:p>
          <a:p>
            <a:endParaRPr lang="he-IL" sz="2100" b="1" dirty="0">
              <a:solidFill>
                <a:schemeClr val="bg1"/>
              </a:solidFill>
              <a:effectLst>
                <a:glow rad="139700">
                  <a:schemeClr val="accent1">
                    <a:satMod val="175000"/>
                    <a:alpha val="40000"/>
                  </a:schemeClr>
                </a:glow>
              </a:effectLst>
            </a:endParaRPr>
          </a:p>
          <a:p>
            <a:r>
              <a:rPr lang="he-IL" sz="2100" b="1" dirty="0">
                <a:solidFill>
                  <a:schemeClr val="bg1"/>
                </a:solidFill>
                <a:effectLst>
                  <a:glow rad="139700">
                    <a:schemeClr val="accent1">
                      <a:satMod val="175000"/>
                      <a:alpha val="40000"/>
                    </a:schemeClr>
                  </a:glow>
                </a:effectLst>
              </a:rPr>
              <a:t>ידיו רב לו, ואין ראשית לראשיתו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גם השירה כחול הים, היא רק מקצת שבחו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לפנים משורת הדין, מנהיג את עולמו</a:t>
            </a:r>
            <a:br>
              <a:rPr lang="he-IL" sz="2100" b="1" dirty="0">
                <a:solidFill>
                  <a:schemeClr val="bg1"/>
                </a:solidFill>
                <a:effectLst>
                  <a:glow rad="139700">
                    <a:schemeClr val="accent1">
                      <a:satMod val="175000"/>
                      <a:alpha val="40000"/>
                    </a:schemeClr>
                  </a:glow>
                </a:effectLst>
              </a:rPr>
            </a:br>
            <a:r>
              <a:rPr lang="he-IL" sz="2100" b="1" dirty="0">
                <a:solidFill>
                  <a:schemeClr val="bg1"/>
                </a:solidFill>
                <a:effectLst>
                  <a:glow rad="139700">
                    <a:schemeClr val="accent1">
                      <a:satMod val="175000"/>
                      <a:alpha val="40000"/>
                    </a:schemeClr>
                  </a:glow>
                </a:effectLst>
              </a:rPr>
              <a:t>ומלפני המלאכים דורש בשלום עמו</a:t>
            </a:r>
          </a:p>
          <a:p>
            <a:endParaRPr lang="he-IL" sz="2100" b="1" dirty="0">
              <a:solidFill>
                <a:schemeClr val="bg1"/>
              </a:solidFill>
              <a:effectLst>
                <a:glow rad="139700">
                  <a:schemeClr val="accent1">
                    <a:satMod val="175000"/>
                    <a:alpha val="40000"/>
                  </a:schemeClr>
                </a:glow>
              </a:effectLst>
            </a:endParaRPr>
          </a:p>
        </p:txBody>
      </p:sp>
      <p:grpSp>
        <p:nvGrpSpPr>
          <p:cNvPr id="9" name="קבוצה 8">
            <a:extLst>
              <a:ext uri="{FF2B5EF4-FFF2-40B4-BE49-F238E27FC236}">
                <a16:creationId xmlns:a16="http://schemas.microsoft.com/office/drawing/2014/main" id="{C72EC6FA-2B88-0F14-C668-093EDADBC8A5}"/>
              </a:ext>
            </a:extLst>
          </p:cNvPr>
          <p:cNvGrpSpPr/>
          <p:nvPr/>
        </p:nvGrpSpPr>
        <p:grpSpPr>
          <a:xfrm>
            <a:off x="10264861" y="1386063"/>
            <a:ext cx="1822864" cy="1197810"/>
            <a:chOff x="10264861" y="1386063"/>
            <a:chExt cx="1822864" cy="1197810"/>
          </a:xfrm>
        </p:grpSpPr>
        <p:sp>
          <p:nvSpPr>
            <p:cNvPr id="10" name="חץ: מחומש 9">
              <a:extLst>
                <a:ext uri="{FF2B5EF4-FFF2-40B4-BE49-F238E27FC236}">
                  <a16:creationId xmlns:a16="http://schemas.microsoft.com/office/drawing/2014/main" id="{90059060-DAE9-3302-5966-950BF9E6BD8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11" name="תיבת טקסט 10">
              <a:extLst>
                <a:ext uri="{FF2B5EF4-FFF2-40B4-BE49-F238E27FC236}">
                  <a16:creationId xmlns:a16="http://schemas.microsoft.com/office/drawing/2014/main" id="{A3D833DC-737A-625B-1CDB-D13D6597E41D}"/>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glow rad="228600">
                      <a:schemeClr val="accent6">
                        <a:satMod val="175000"/>
                        <a:alpha val="40000"/>
                      </a:schemeClr>
                    </a:glow>
                    <a:outerShdw blurRad="38100" dist="38100" dir="2700000" algn="tl">
                      <a:srgbClr val="000000">
                        <a:alpha val="43137"/>
                      </a:srgbClr>
                    </a:outerShdw>
                  </a:effectLst>
                </a:rPr>
                <a:t>ברכות</a:t>
              </a:r>
            </a:p>
          </p:txBody>
        </p:sp>
      </p:grpSp>
      <p:pic>
        <p:nvPicPr>
          <p:cNvPr id="12" name="תמונה 11" descr="תמונה שמכילה גופן, טקסט, גרפיקה, עיצוב גרפי&#10;&#10;התיאור נוצר באופן אוטומטי">
            <a:extLst>
              <a:ext uri="{FF2B5EF4-FFF2-40B4-BE49-F238E27FC236}">
                <a16:creationId xmlns:a16="http://schemas.microsoft.com/office/drawing/2014/main" id="{46861EAC-5A45-22E0-F0C3-0E5B92E1E9C1}"/>
              </a:ext>
            </a:extLst>
          </p:cNvPr>
          <p:cNvPicPr>
            <a:picLocks noChangeAspect="1"/>
          </p:cNvPicPr>
          <p:nvPr/>
        </p:nvPicPr>
        <p:blipFill rotWithShape="1">
          <a:blip r:embed="rId3">
            <a:extLst>
              <a:ext uri="{28A0092B-C50C-407E-A947-70E740481C1C}">
                <a14:useLocalDpi xmlns:a14="http://schemas.microsoft.com/office/drawing/2010/main" val="0"/>
              </a:ext>
            </a:extLst>
          </a:blip>
          <a:srcRect l="8012" t="19776" b="34102"/>
          <a:stretch/>
        </p:blipFill>
        <p:spPr>
          <a:xfrm>
            <a:off x="9410700" y="1"/>
            <a:ext cx="2789320" cy="988939"/>
          </a:xfrm>
          <a:prstGeom prst="rect">
            <a:avLst/>
          </a:prstGeom>
        </p:spPr>
      </p:pic>
      <p:grpSp>
        <p:nvGrpSpPr>
          <p:cNvPr id="13" name="קבוצה 12">
            <a:extLst>
              <a:ext uri="{FF2B5EF4-FFF2-40B4-BE49-F238E27FC236}">
                <a16:creationId xmlns:a16="http://schemas.microsoft.com/office/drawing/2014/main" id="{A2724673-79E2-0F54-FF8E-75F2952BA1DB}"/>
              </a:ext>
            </a:extLst>
          </p:cNvPr>
          <p:cNvGrpSpPr/>
          <p:nvPr/>
        </p:nvGrpSpPr>
        <p:grpSpPr>
          <a:xfrm>
            <a:off x="10264861" y="2691196"/>
            <a:ext cx="1822864" cy="1197810"/>
            <a:chOff x="10264861" y="2666655"/>
            <a:chExt cx="1822864" cy="1197810"/>
          </a:xfrm>
        </p:grpSpPr>
        <p:sp>
          <p:nvSpPr>
            <p:cNvPr id="14" name="חץ: מחומש 13">
              <a:extLst>
                <a:ext uri="{FF2B5EF4-FFF2-40B4-BE49-F238E27FC236}">
                  <a16:creationId xmlns:a16="http://schemas.microsoft.com/office/drawing/2014/main" id="{3C2B29B5-1611-D30D-32D7-0B9B14A5785E}"/>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92ACD547-9E17-4783-6BA9-2CC628B146AD}"/>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16" name="קבוצה 15">
            <a:extLst>
              <a:ext uri="{FF2B5EF4-FFF2-40B4-BE49-F238E27FC236}">
                <a16:creationId xmlns:a16="http://schemas.microsoft.com/office/drawing/2014/main" id="{07F48B13-218B-F9E7-F3E2-16541204AF21}"/>
              </a:ext>
            </a:extLst>
          </p:cNvPr>
          <p:cNvGrpSpPr/>
          <p:nvPr/>
        </p:nvGrpSpPr>
        <p:grpSpPr>
          <a:xfrm>
            <a:off x="10260717" y="3996329"/>
            <a:ext cx="1822864" cy="1197810"/>
            <a:chOff x="10260717" y="3947249"/>
            <a:chExt cx="1822864" cy="1197810"/>
          </a:xfrm>
        </p:grpSpPr>
        <p:sp>
          <p:nvSpPr>
            <p:cNvPr id="17" name="חץ: מחומש 16">
              <a:extLst>
                <a:ext uri="{FF2B5EF4-FFF2-40B4-BE49-F238E27FC236}">
                  <a16:creationId xmlns:a16="http://schemas.microsoft.com/office/drawing/2014/main" id="{419EF806-6279-2056-5CC2-19A34ED43D2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49403CC3-BC14-B337-9816-1919613F49F3}"/>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9" name="קבוצה 18">
            <a:extLst>
              <a:ext uri="{FF2B5EF4-FFF2-40B4-BE49-F238E27FC236}">
                <a16:creationId xmlns:a16="http://schemas.microsoft.com/office/drawing/2014/main" id="{2FB47223-273B-ED22-292C-E6A0AF36DD29}"/>
              </a:ext>
            </a:extLst>
          </p:cNvPr>
          <p:cNvGrpSpPr/>
          <p:nvPr/>
        </p:nvGrpSpPr>
        <p:grpSpPr>
          <a:xfrm>
            <a:off x="10260717" y="5301461"/>
            <a:ext cx="1822864" cy="1197810"/>
            <a:chOff x="10260717" y="5301461"/>
            <a:chExt cx="1822864" cy="1197810"/>
          </a:xfrm>
        </p:grpSpPr>
        <p:sp>
          <p:nvSpPr>
            <p:cNvPr id="20" name="חץ: מחומש 19">
              <a:extLst>
                <a:ext uri="{FF2B5EF4-FFF2-40B4-BE49-F238E27FC236}">
                  <a16:creationId xmlns:a16="http://schemas.microsoft.com/office/drawing/2014/main" id="{BF4D3C81-7601-3563-279F-BB654E4C4167}"/>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1" name="תיבת טקסט 20">
              <a:extLst>
                <a:ext uri="{FF2B5EF4-FFF2-40B4-BE49-F238E27FC236}">
                  <a16:creationId xmlns:a16="http://schemas.microsoft.com/office/drawing/2014/main" id="{E71B3FBC-AB90-13CE-AF5F-A20C50D9D8EE}"/>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
        <p:nvSpPr>
          <p:cNvPr id="5" name="תיבת טקסט 4">
            <a:extLst>
              <a:ext uri="{FF2B5EF4-FFF2-40B4-BE49-F238E27FC236}">
                <a16:creationId xmlns:a16="http://schemas.microsoft.com/office/drawing/2014/main" id="{318C49AC-CC93-2314-3471-DE1B323A6298}"/>
              </a:ext>
            </a:extLst>
          </p:cNvPr>
          <p:cNvSpPr txBox="1"/>
          <p:nvPr/>
        </p:nvSpPr>
        <p:spPr>
          <a:xfrm>
            <a:off x="-1423012" y="1621960"/>
            <a:ext cx="6200774" cy="5262979"/>
          </a:xfrm>
          <a:prstGeom prst="rect">
            <a:avLst/>
          </a:prstGeom>
          <a:noFill/>
        </p:spPr>
        <p:txBody>
          <a:bodyPr wrap="square">
            <a:spAutoFit/>
          </a:bodyPr>
          <a:lstStyle>
            <a:defPPr>
              <a:defRPr lang="he-IL"/>
            </a:defPPr>
            <a:lvl1pPr>
              <a:defRPr sz="2200" b="1">
                <a:solidFill>
                  <a:schemeClr val="bg1"/>
                </a:solidFill>
              </a:defRPr>
            </a:lvl1pPr>
          </a:lstStyle>
          <a:p>
            <a:r>
              <a:rPr lang="he-IL" sz="2100" dirty="0">
                <a:effectLst>
                  <a:glow rad="139700">
                    <a:schemeClr val="accent1">
                      <a:satMod val="175000"/>
                      <a:alpha val="40000"/>
                    </a:schemeClr>
                  </a:glow>
                </a:effectLst>
              </a:rPr>
              <a:t>תוכו רצוף אהבה, רצוף אהבה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ביתו צפוף לרוחה, צפוף לרוחה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ממציא לנו מחילה, לא רק בשעת הנעילה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לך דומיה </a:t>
            </a:r>
            <a:r>
              <a:rPr lang="he-IL" sz="2100" dirty="0" err="1">
                <a:effectLst>
                  <a:glow rad="139700">
                    <a:schemeClr val="accent1">
                      <a:satMod val="175000"/>
                      <a:alpha val="40000"/>
                    </a:schemeClr>
                  </a:glow>
                </a:effectLst>
              </a:rPr>
              <a:t>תהלה</a:t>
            </a:r>
            <a:endParaRPr lang="he-IL" sz="2100" dirty="0">
              <a:effectLst>
                <a:glow rad="139700">
                  <a:schemeClr val="accent1">
                    <a:satMod val="175000"/>
                    <a:alpha val="40000"/>
                  </a:schemeClr>
                </a:glow>
              </a:effectLst>
            </a:endParaRPr>
          </a:p>
          <a:p>
            <a:endParaRPr lang="he-IL" sz="2100" dirty="0">
              <a:effectLst>
                <a:glow rad="139700">
                  <a:schemeClr val="accent1">
                    <a:satMod val="175000"/>
                    <a:alpha val="40000"/>
                  </a:schemeClr>
                </a:glow>
              </a:effectLst>
            </a:endParaRPr>
          </a:p>
          <a:p>
            <a:r>
              <a:rPr lang="he-IL" sz="2100" dirty="0">
                <a:effectLst>
                  <a:glow rad="139700">
                    <a:schemeClr val="accent1">
                      <a:satMod val="175000"/>
                      <a:alpha val="40000"/>
                    </a:schemeClr>
                  </a:glow>
                </a:effectLst>
              </a:rPr>
              <a:t>עתיד הוא לתת פאר תחת אפר</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שמן ששון תחת אבל</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מעטה </a:t>
            </a:r>
            <a:r>
              <a:rPr lang="he-IL" sz="2100" dirty="0" err="1">
                <a:effectLst>
                  <a:glow rad="139700">
                    <a:schemeClr val="accent1">
                      <a:satMod val="175000"/>
                      <a:alpha val="40000"/>
                    </a:schemeClr>
                  </a:glow>
                </a:effectLst>
              </a:rPr>
              <a:t>תהלה</a:t>
            </a:r>
            <a:r>
              <a:rPr lang="he-IL" sz="2100" dirty="0">
                <a:effectLst>
                  <a:glow rad="139700">
                    <a:schemeClr val="accent1">
                      <a:satMod val="175000"/>
                      <a:alpha val="40000"/>
                    </a:schemeClr>
                  </a:glow>
                </a:effectLst>
              </a:rPr>
              <a:t> תחת רוח כהה</a:t>
            </a:r>
          </a:p>
          <a:p>
            <a:r>
              <a:rPr lang="he-IL" sz="2100" dirty="0">
                <a:effectLst>
                  <a:glow rad="139700">
                    <a:schemeClr val="accent1">
                      <a:satMod val="175000"/>
                      <a:alpha val="40000"/>
                    </a:schemeClr>
                  </a:glow>
                </a:effectLst>
              </a:rPr>
              <a:t>רצוף אהבה</a:t>
            </a:r>
          </a:p>
          <a:p>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ממציא לנו מחילה, לא רק בשעת הנעילה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לך דומיה </a:t>
            </a:r>
            <a:r>
              <a:rPr lang="he-IL" sz="2100" dirty="0" err="1">
                <a:effectLst>
                  <a:glow rad="139700">
                    <a:schemeClr val="accent1">
                      <a:satMod val="175000"/>
                      <a:alpha val="40000"/>
                    </a:schemeClr>
                  </a:glow>
                </a:effectLst>
              </a:rPr>
              <a:t>תהלה</a:t>
            </a:r>
            <a:endParaRPr lang="he-IL" sz="2100" dirty="0">
              <a:effectLst>
                <a:glow rad="139700">
                  <a:schemeClr val="accent1">
                    <a:satMod val="175000"/>
                    <a:alpha val="40000"/>
                  </a:schemeClr>
                </a:glow>
              </a:effectLst>
            </a:endParaRPr>
          </a:p>
          <a:p>
            <a:r>
              <a:rPr lang="he-IL" sz="2100" dirty="0">
                <a:effectLst>
                  <a:glow rad="139700">
                    <a:schemeClr val="accent1">
                      <a:satMod val="175000"/>
                      <a:alpha val="40000"/>
                    </a:schemeClr>
                  </a:glow>
                </a:effectLst>
              </a:rPr>
              <a:t>תוכו רצוף אהבה, רצוף אהבה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ביתו צפוף לרוחה, צפוף לרוחה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ממציא לנו מחילה, לא רק בשעת הנעילה</a:t>
            </a:r>
            <a:br>
              <a:rPr lang="he-IL" sz="2100" dirty="0">
                <a:effectLst>
                  <a:glow rad="139700">
                    <a:schemeClr val="accent1">
                      <a:satMod val="175000"/>
                      <a:alpha val="40000"/>
                    </a:schemeClr>
                  </a:glow>
                </a:effectLst>
              </a:rPr>
            </a:br>
            <a:r>
              <a:rPr lang="he-IL" sz="2100" dirty="0">
                <a:effectLst>
                  <a:glow rad="139700">
                    <a:schemeClr val="accent1">
                      <a:satMod val="175000"/>
                      <a:alpha val="40000"/>
                    </a:schemeClr>
                  </a:glow>
                </a:effectLst>
              </a:rPr>
              <a:t>לך דומיה</a:t>
            </a:r>
          </a:p>
        </p:txBody>
      </p:sp>
      <p:sp>
        <p:nvSpPr>
          <p:cNvPr id="7" name="תיבת טקסט 6">
            <a:extLst>
              <a:ext uri="{FF2B5EF4-FFF2-40B4-BE49-F238E27FC236}">
                <a16:creationId xmlns:a16="http://schemas.microsoft.com/office/drawing/2014/main" id="{A19FDF7F-DE19-DEE5-16AC-BD9281EA6CF7}"/>
              </a:ext>
            </a:extLst>
          </p:cNvPr>
          <p:cNvSpPr txBox="1"/>
          <p:nvPr/>
        </p:nvSpPr>
        <p:spPr>
          <a:xfrm rot="20249580">
            <a:off x="322917" y="388775"/>
            <a:ext cx="3211136" cy="1200329"/>
          </a:xfrm>
          <a:prstGeom prst="rect">
            <a:avLst/>
          </a:prstGeom>
          <a:noFill/>
        </p:spPr>
        <p:txBody>
          <a:bodyPr wrap="none" rtlCol="1">
            <a:spAutoFit/>
          </a:bodyPr>
          <a:lstStyle/>
          <a:p>
            <a:pPr algn="ctr"/>
            <a:r>
              <a:rPr lang="he-IL" sz="3600" b="1" dirty="0">
                <a:solidFill>
                  <a:schemeClr val="bg1"/>
                </a:solidFill>
                <a:effectLst>
                  <a:glow rad="228600">
                    <a:schemeClr val="accent5">
                      <a:satMod val="175000"/>
                      <a:alpha val="40000"/>
                    </a:schemeClr>
                  </a:glow>
                </a:effectLst>
              </a:rPr>
              <a:t>תוכו רצוף אהבה</a:t>
            </a:r>
          </a:p>
          <a:p>
            <a:pPr algn="ctr"/>
            <a:r>
              <a:rPr lang="he-IL" sz="3600" b="1" dirty="0">
                <a:solidFill>
                  <a:schemeClr val="bg1"/>
                </a:solidFill>
                <a:effectLst>
                  <a:glow rad="228600">
                    <a:schemeClr val="accent5">
                      <a:satMod val="175000"/>
                      <a:alpha val="40000"/>
                    </a:schemeClr>
                  </a:glow>
                </a:effectLst>
              </a:rPr>
              <a:t>(ישי ריבו)</a:t>
            </a:r>
          </a:p>
        </p:txBody>
      </p:sp>
    </p:spTree>
    <p:extLst>
      <p:ext uri="{BB962C8B-B14F-4D97-AF65-F5344CB8AC3E}">
        <p14:creationId xmlns:p14="http://schemas.microsoft.com/office/powerpoint/2010/main" val="25694107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0"/>
                                        <p:tgtEl>
                                          <p:spTgt spid="6"/>
                                        </p:tgtEl>
                                      </p:cBhvr>
                                    </p:animEffect>
                                  </p:childTnLst>
                                </p:cTn>
                              </p:par>
                            </p:childTnLst>
                          </p:cTn>
                        </p:par>
                        <p:par>
                          <p:cTn id="8" fill="hold">
                            <p:stCondLst>
                              <p:cond delay="2500"/>
                            </p:stCondLst>
                            <p:childTnLst>
                              <p:par>
                                <p:cTn id="9" presetID="2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מים, טקסט, אדם, בחוץ&#10;&#10;התיאור נוצר באופן אוטומטי">
            <a:extLst>
              <a:ext uri="{FF2B5EF4-FFF2-40B4-BE49-F238E27FC236}">
                <a16:creationId xmlns:a16="http://schemas.microsoft.com/office/drawing/2014/main" id="{C232AA17-045E-F386-1E3B-AAE629843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8" y="1296130"/>
            <a:ext cx="10121741" cy="5237295"/>
          </a:xfrm>
          <a:prstGeom prst="rect">
            <a:avLst/>
          </a:prstGeom>
        </p:spPr>
      </p:pic>
      <p:pic>
        <p:nvPicPr>
          <p:cNvPr id="5" name="תמונה 4" descr="תמונה שמכילה אוכל, תפוח, אוכל טבעי, אוכל מקומי&#10;&#10;התיאור נוצר באופן אוטומטי">
            <a:extLst>
              <a:ext uri="{FF2B5EF4-FFF2-40B4-BE49-F238E27FC236}">
                <a16:creationId xmlns:a16="http://schemas.microsoft.com/office/drawing/2014/main" id="{E1118CAE-0B0B-344E-D1CC-0A4E00693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25" y="681751"/>
            <a:ext cx="7802232" cy="5851674"/>
          </a:xfrm>
          <a:prstGeom prst="rect">
            <a:avLst/>
          </a:prstGeom>
        </p:spPr>
      </p:pic>
      <p:grpSp>
        <p:nvGrpSpPr>
          <p:cNvPr id="17" name="קבוצה 16">
            <a:extLst>
              <a:ext uri="{FF2B5EF4-FFF2-40B4-BE49-F238E27FC236}">
                <a16:creationId xmlns:a16="http://schemas.microsoft.com/office/drawing/2014/main" id="{7B212415-45D5-F063-3B60-174FF8AAB53C}"/>
              </a:ext>
            </a:extLst>
          </p:cNvPr>
          <p:cNvGrpSpPr/>
          <p:nvPr/>
        </p:nvGrpSpPr>
        <p:grpSpPr>
          <a:xfrm>
            <a:off x="10264861" y="1386063"/>
            <a:ext cx="1822864" cy="1197810"/>
            <a:chOff x="10264861" y="1386063"/>
            <a:chExt cx="1822864" cy="1197810"/>
          </a:xfrm>
        </p:grpSpPr>
        <p:sp>
          <p:nvSpPr>
            <p:cNvPr id="18" name="חץ: מחומש 17">
              <a:extLst>
                <a:ext uri="{FF2B5EF4-FFF2-40B4-BE49-F238E27FC236}">
                  <a16:creationId xmlns:a16="http://schemas.microsoft.com/office/drawing/2014/main" id="{05A14EE0-0C8E-4AA4-25D8-199E40CA7567}"/>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9" name="תיבת טקסט 18">
              <a:extLst>
                <a:ext uri="{FF2B5EF4-FFF2-40B4-BE49-F238E27FC236}">
                  <a16:creationId xmlns:a16="http://schemas.microsoft.com/office/drawing/2014/main" id="{EC73A755-7E0C-9E9E-4487-C35BAD8B6A26}"/>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20" name="תמונה 19" descr="תמונה שמכילה גופן, טקסט, גרפיקה, עיצוב גרפי&#10;&#10;התיאור נוצר באופן אוטומטי">
            <a:extLst>
              <a:ext uri="{FF2B5EF4-FFF2-40B4-BE49-F238E27FC236}">
                <a16:creationId xmlns:a16="http://schemas.microsoft.com/office/drawing/2014/main" id="{11ABEC7E-9388-5112-A08B-457A58540E06}"/>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21" name="קבוצה 20">
            <a:extLst>
              <a:ext uri="{FF2B5EF4-FFF2-40B4-BE49-F238E27FC236}">
                <a16:creationId xmlns:a16="http://schemas.microsoft.com/office/drawing/2014/main" id="{72955D8F-AA42-2090-8C3C-7B5E4B7A7670}"/>
              </a:ext>
            </a:extLst>
          </p:cNvPr>
          <p:cNvGrpSpPr/>
          <p:nvPr/>
        </p:nvGrpSpPr>
        <p:grpSpPr>
          <a:xfrm>
            <a:off x="10264861" y="2691196"/>
            <a:ext cx="1822864" cy="1197810"/>
            <a:chOff x="10264861" y="2666655"/>
            <a:chExt cx="1822864" cy="1197810"/>
          </a:xfrm>
        </p:grpSpPr>
        <p:sp>
          <p:nvSpPr>
            <p:cNvPr id="22" name="חץ: מחומש 21">
              <a:extLst>
                <a:ext uri="{FF2B5EF4-FFF2-40B4-BE49-F238E27FC236}">
                  <a16:creationId xmlns:a16="http://schemas.microsoft.com/office/drawing/2014/main" id="{087DDDA8-63C8-3C13-16F7-A0E3C64217CF}"/>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3" name="תיבת טקסט 22">
              <a:extLst>
                <a:ext uri="{FF2B5EF4-FFF2-40B4-BE49-F238E27FC236}">
                  <a16:creationId xmlns:a16="http://schemas.microsoft.com/office/drawing/2014/main" id="{3208B893-3343-FF92-F7E3-3EAE107BD472}"/>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24" name="קבוצה 23">
            <a:extLst>
              <a:ext uri="{FF2B5EF4-FFF2-40B4-BE49-F238E27FC236}">
                <a16:creationId xmlns:a16="http://schemas.microsoft.com/office/drawing/2014/main" id="{D41015DE-0477-A059-8001-321968FFE368}"/>
              </a:ext>
            </a:extLst>
          </p:cNvPr>
          <p:cNvGrpSpPr/>
          <p:nvPr/>
        </p:nvGrpSpPr>
        <p:grpSpPr>
          <a:xfrm>
            <a:off x="10260717" y="3996329"/>
            <a:ext cx="1822864" cy="1197810"/>
            <a:chOff x="10260717" y="3947249"/>
            <a:chExt cx="1822864" cy="1197810"/>
          </a:xfrm>
        </p:grpSpPr>
        <p:sp>
          <p:nvSpPr>
            <p:cNvPr id="25" name="חץ: מחומש 24">
              <a:extLst>
                <a:ext uri="{FF2B5EF4-FFF2-40B4-BE49-F238E27FC236}">
                  <a16:creationId xmlns:a16="http://schemas.microsoft.com/office/drawing/2014/main" id="{9DBDB805-0402-ACE6-A63E-5FFFE8A8953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6" name="תיבת טקסט 25">
              <a:extLst>
                <a:ext uri="{FF2B5EF4-FFF2-40B4-BE49-F238E27FC236}">
                  <a16:creationId xmlns:a16="http://schemas.microsoft.com/office/drawing/2014/main" id="{7B074574-3A81-FEF2-8E9D-594CB3EF852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7" name="קבוצה 26">
            <a:extLst>
              <a:ext uri="{FF2B5EF4-FFF2-40B4-BE49-F238E27FC236}">
                <a16:creationId xmlns:a16="http://schemas.microsoft.com/office/drawing/2014/main" id="{36E92495-45DB-0FC7-EBF0-131F30491394}"/>
              </a:ext>
            </a:extLst>
          </p:cNvPr>
          <p:cNvGrpSpPr/>
          <p:nvPr/>
        </p:nvGrpSpPr>
        <p:grpSpPr>
          <a:xfrm>
            <a:off x="10260717" y="5301461"/>
            <a:ext cx="1822864" cy="1197810"/>
            <a:chOff x="10260717" y="5301461"/>
            <a:chExt cx="1822864" cy="1197810"/>
          </a:xfrm>
        </p:grpSpPr>
        <p:sp>
          <p:nvSpPr>
            <p:cNvPr id="28" name="חץ: מחומש 27">
              <a:extLst>
                <a:ext uri="{FF2B5EF4-FFF2-40B4-BE49-F238E27FC236}">
                  <a16:creationId xmlns:a16="http://schemas.microsoft.com/office/drawing/2014/main" id="{21768AC9-46EF-EBBA-EB93-CED2000A9C8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9" name="תיבת טקסט 28">
              <a:extLst>
                <a:ext uri="{FF2B5EF4-FFF2-40B4-BE49-F238E27FC236}">
                  <a16:creationId xmlns:a16="http://schemas.microsoft.com/office/drawing/2014/main" id="{CB9B60DA-9839-5D7E-C26F-FAE588E1883D}"/>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15737316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0"/>
                                        <p:tgtEl>
                                          <p:spTgt spid="3"/>
                                        </p:tgtEl>
                                      </p:cBhvr>
                                    </p:animEffect>
                                    <p:set>
                                      <p:cBhvr>
                                        <p:cTn id="12" dur="1" fill="hold">
                                          <p:stCondLst>
                                            <p:cond delay="2499"/>
                                          </p:stCondLst>
                                        </p:cTn>
                                        <p:tgtEl>
                                          <p:spTgt spid="3"/>
                                        </p:tgtEl>
                                        <p:attrNameLst>
                                          <p:attrName>style.visibility</p:attrName>
                                        </p:attrNameLst>
                                      </p:cBhvr>
                                      <p:to>
                                        <p:strVal val="hidden"/>
                                      </p:to>
                                    </p:set>
                                  </p:childTnLst>
                                </p:cTn>
                              </p:par>
                              <p:par>
                                <p:cTn id="13" presetID="53" presetClass="entr" presetSubtype="16"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סרט מצויר, אומנות&#10;&#10;התיאור נוצר באופן אוטומטי">
            <a:extLst>
              <a:ext uri="{FF2B5EF4-FFF2-40B4-BE49-F238E27FC236}">
                <a16:creationId xmlns:a16="http://schemas.microsoft.com/office/drawing/2014/main" id="{28F41673-6870-691F-50F6-DBD46CD42D09}"/>
              </a:ext>
            </a:extLst>
          </p:cNvPr>
          <p:cNvPicPr>
            <a:picLocks noChangeAspect="1"/>
          </p:cNvPicPr>
          <p:nvPr/>
        </p:nvPicPr>
        <p:blipFill rotWithShape="1">
          <a:blip r:embed="rId2">
            <a:extLst>
              <a:ext uri="{28A0092B-C50C-407E-A947-70E740481C1C}">
                <a14:useLocalDpi xmlns:a14="http://schemas.microsoft.com/office/drawing/2010/main" val="0"/>
              </a:ext>
            </a:extLst>
          </a:blip>
          <a:srcRect l="-617" t="12167" b="15528"/>
          <a:stretch/>
        </p:blipFill>
        <p:spPr>
          <a:xfrm>
            <a:off x="2398905" y="622300"/>
            <a:ext cx="4370195" cy="4614464"/>
          </a:xfrm>
          <a:prstGeom prst="rect">
            <a:avLst/>
          </a:prstGeom>
        </p:spPr>
      </p:pic>
      <p:sp>
        <p:nvSpPr>
          <p:cNvPr id="4" name="תיבת טקסט 3">
            <a:extLst>
              <a:ext uri="{FF2B5EF4-FFF2-40B4-BE49-F238E27FC236}">
                <a16:creationId xmlns:a16="http://schemas.microsoft.com/office/drawing/2014/main" id="{4418C323-209F-C553-6295-B1E5B561F9B9}"/>
              </a:ext>
            </a:extLst>
          </p:cNvPr>
          <p:cNvSpPr txBox="1"/>
          <p:nvPr/>
        </p:nvSpPr>
        <p:spPr>
          <a:xfrm>
            <a:off x="3507999" y="2693670"/>
            <a:ext cx="2178802" cy="830997"/>
          </a:xfrm>
          <a:prstGeom prst="rect">
            <a:avLst/>
          </a:prstGeom>
          <a:noFill/>
        </p:spPr>
        <p:txBody>
          <a:bodyPr wrap="none" rtlCol="1">
            <a:spAutoFit/>
          </a:bodyPr>
          <a:lstStyle/>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תכנית הלימודים</a:t>
            </a:r>
          </a:p>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בדמות אדם</a:t>
            </a:r>
          </a:p>
        </p:txBody>
      </p:sp>
      <p:sp>
        <p:nvSpPr>
          <p:cNvPr id="5" name="תיבת טקסט 4">
            <a:extLst>
              <a:ext uri="{FF2B5EF4-FFF2-40B4-BE49-F238E27FC236}">
                <a16:creationId xmlns:a16="http://schemas.microsoft.com/office/drawing/2014/main" id="{ECA0106E-A051-89ED-9CD9-207CE22AC8BC}"/>
              </a:ext>
            </a:extLst>
          </p:cNvPr>
          <p:cNvSpPr txBox="1"/>
          <p:nvPr/>
        </p:nvSpPr>
        <p:spPr>
          <a:xfrm>
            <a:off x="7898508" y="3769279"/>
            <a:ext cx="2393604" cy="584775"/>
          </a:xfrm>
          <a:prstGeom prst="rect">
            <a:avLst/>
          </a:prstGeom>
          <a:noFill/>
        </p:spPr>
        <p:txBody>
          <a:bodyPr wrap="none" rtlCol="1">
            <a:spAutoFit/>
          </a:bodyPr>
          <a:lstStyle/>
          <a:p>
            <a:r>
              <a:rPr lang="he-IL" sz="3200" b="1" dirty="0">
                <a:effectLst>
                  <a:glow rad="139700">
                    <a:schemeClr val="accent2">
                      <a:satMod val="175000"/>
                      <a:alpha val="40000"/>
                    </a:schemeClr>
                  </a:glow>
                </a:effectLst>
              </a:rPr>
              <a:t>שניים לעומק:</a:t>
            </a:r>
          </a:p>
        </p:txBody>
      </p:sp>
      <p:sp>
        <p:nvSpPr>
          <p:cNvPr id="6" name="תיבת טקסט 5">
            <a:extLst>
              <a:ext uri="{FF2B5EF4-FFF2-40B4-BE49-F238E27FC236}">
                <a16:creationId xmlns:a16="http://schemas.microsoft.com/office/drawing/2014/main" id="{2E9CF312-52EB-9815-0EE1-947655025595}"/>
              </a:ext>
            </a:extLst>
          </p:cNvPr>
          <p:cNvSpPr txBox="1"/>
          <p:nvPr/>
        </p:nvSpPr>
        <p:spPr>
          <a:xfrm>
            <a:off x="7898508" y="1089442"/>
            <a:ext cx="2380780" cy="584775"/>
          </a:xfrm>
          <a:prstGeom prst="rect">
            <a:avLst/>
          </a:prstGeom>
          <a:noFill/>
        </p:spPr>
        <p:txBody>
          <a:bodyPr wrap="none" rtlCol="1">
            <a:spAutoFit/>
          </a:bodyPr>
          <a:lstStyle/>
          <a:p>
            <a:r>
              <a:rPr lang="he-IL" sz="3200" b="1" dirty="0">
                <a:effectLst>
                  <a:glow rad="101600">
                    <a:schemeClr val="accent1">
                      <a:satMod val="175000"/>
                      <a:alpha val="40000"/>
                    </a:schemeClr>
                  </a:glow>
                </a:effectLst>
              </a:rPr>
              <a:t>שניים לרוחב:</a:t>
            </a:r>
          </a:p>
        </p:txBody>
      </p:sp>
      <p:sp>
        <p:nvSpPr>
          <p:cNvPr id="7" name="תיבת טקסט 6">
            <a:extLst>
              <a:ext uri="{FF2B5EF4-FFF2-40B4-BE49-F238E27FC236}">
                <a16:creationId xmlns:a16="http://schemas.microsoft.com/office/drawing/2014/main" id="{DBE17D76-7558-AA1E-B23F-04357E58634E}"/>
              </a:ext>
            </a:extLst>
          </p:cNvPr>
          <p:cNvSpPr txBox="1"/>
          <p:nvPr/>
        </p:nvSpPr>
        <p:spPr>
          <a:xfrm>
            <a:off x="5920778" y="4472056"/>
            <a:ext cx="1228221" cy="646331"/>
          </a:xfrm>
          <a:prstGeom prst="rect">
            <a:avLst/>
          </a:prstGeom>
          <a:noFill/>
        </p:spPr>
        <p:txBody>
          <a:bodyPr wrap="none" rtlCol="1">
            <a:spAutoFit/>
          </a:bodyPr>
          <a:lstStyle/>
          <a:p>
            <a:r>
              <a:rPr lang="he-IL" sz="3600" b="1" dirty="0">
                <a:solidFill>
                  <a:schemeClr val="accent2">
                    <a:lumMod val="75000"/>
                  </a:schemeClr>
                </a:solidFill>
              </a:rPr>
              <a:t>קבלה</a:t>
            </a:r>
          </a:p>
        </p:txBody>
      </p:sp>
      <p:sp>
        <p:nvSpPr>
          <p:cNvPr id="8" name="תיבת טקסט 7">
            <a:extLst>
              <a:ext uri="{FF2B5EF4-FFF2-40B4-BE49-F238E27FC236}">
                <a16:creationId xmlns:a16="http://schemas.microsoft.com/office/drawing/2014/main" id="{5564CD70-655C-FF21-9441-EBA3B8C8F54F}"/>
              </a:ext>
            </a:extLst>
          </p:cNvPr>
          <p:cNvSpPr txBox="1"/>
          <p:nvPr/>
        </p:nvSpPr>
        <p:spPr>
          <a:xfrm>
            <a:off x="1590548" y="4472055"/>
            <a:ext cx="1683474" cy="1200329"/>
          </a:xfrm>
          <a:prstGeom prst="rect">
            <a:avLst/>
          </a:prstGeom>
          <a:noFill/>
        </p:spPr>
        <p:txBody>
          <a:bodyPr wrap="none" rtlCol="1">
            <a:spAutoFit/>
          </a:bodyPr>
          <a:lstStyle/>
          <a:p>
            <a:r>
              <a:rPr lang="he-IL" sz="3600" b="1" dirty="0">
                <a:solidFill>
                  <a:schemeClr val="accent2">
                    <a:lumMod val="75000"/>
                  </a:schemeClr>
                </a:solidFill>
              </a:rPr>
              <a:t>רוחניות</a:t>
            </a:r>
          </a:p>
          <a:p>
            <a:r>
              <a:rPr lang="he-IL" sz="3600" b="1" dirty="0">
                <a:solidFill>
                  <a:schemeClr val="accent2">
                    <a:lumMod val="75000"/>
                  </a:schemeClr>
                </a:solidFill>
              </a:rPr>
              <a:t>עכשווית</a:t>
            </a:r>
          </a:p>
        </p:txBody>
      </p:sp>
      <p:sp>
        <p:nvSpPr>
          <p:cNvPr id="9" name="תיבת טקסט 8">
            <a:extLst>
              <a:ext uri="{FF2B5EF4-FFF2-40B4-BE49-F238E27FC236}">
                <a16:creationId xmlns:a16="http://schemas.microsoft.com/office/drawing/2014/main" id="{E8F6DCC8-C4E8-0C5F-BC6B-965BD5F79401}"/>
              </a:ext>
            </a:extLst>
          </p:cNvPr>
          <p:cNvSpPr txBox="1"/>
          <p:nvPr/>
        </p:nvSpPr>
        <p:spPr>
          <a:xfrm>
            <a:off x="6769100" y="1695104"/>
            <a:ext cx="2366353" cy="954107"/>
          </a:xfrm>
          <a:prstGeom prst="rect">
            <a:avLst/>
          </a:prstGeom>
          <a:noFill/>
        </p:spPr>
        <p:txBody>
          <a:bodyPr wrap="none" rtlCol="1">
            <a:spAutoFit/>
          </a:bodyPr>
          <a:lstStyle/>
          <a:p>
            <a:r>
              <a:rPr lang="he-IL" sz="2800" b="1" dirty="0">
                <a:solidFill>
                  <a:schemeClr val="accent1">
                    <a:lumMod val="75000"/>
                  </a:schemeClr>
                </a:solidFill>
              </a:rPr>
              <a:t>מגוון מסורות</a:t>
            </a:r>
          </a:p>
          <a:p>
            <a:r>
              <a:rPr lang="he-IL" sz="2800" b="1" dirty="0">
                <a:solidFill>
                  <a:schemeClr val="accent1">
                    <a:lumMod val="75000"/>
                  </a:schemeClr>
                </a:solidFill>
              </a:rPr>
              <a:t>דתיות/מיסטיות</a:t>
            </a:r>
          </a:p>
        </p:txBody>
      </p:sp>
      <p:sp>
        <p:nvSpPr>
          <p:cNvPr id="10" name="תיבת טקסט 9">
            <a:extLst>
              <a:ext uri="{FF2B5EF4-FFF2-40B4-BE49-F238E27FC236}">
                <a16:creationId xmlns:a16="http://schemas.microsoft.com/office/drawing/2014/main" id="{8E781C06-CA28-A0F6-90B5-45302CB0C9D0}"/>
              </a:ext>
            </a:extLst>
          </p:cNvPr>
          <p:cNvSpPr txBox="1"/>
          <p:nvPr/>
        </p:nvSpPr>
        <p:spPr>
          <a:xfrm>
            <a:off x="845274" y="1662837"/>
            <a:ext cx="1553631" cy="954107"/>
          </a:xfrm>
          <a:prstGeom prst="rect">
            <a:avLst/>
          </a:prstGeom>
          <a:noFill/>
        </p:spPr>
        <p:txBody>
          <a:bodyPr wrap="none" rtlCol="1">
            <a:spAutoFit/>
          </a:bodyPr>
          <a:lstStyle/>
          <a:p>
            <a:r>
              <a:rPr lang="he-IL" sz="2800" b="1" dirty="0">
                <a:solidFill>
                  <a:schemeClr val="accent1">
                    <a:lumMod val="75000"/>
                  </a:schemeClr>
                </a:solidFill>
              </a:rPr>
              <a:t>מתודות</a:t>
            </a:r>
          </a:p>
          <a:p>
            <a:r>
              <a:rPr lang="he-IL" sz="2800" b="1" dirty="0">
                <a:solidFill>
                  <a:schemeClr val="accent1">
                    <a:lumMod val="75000"/>
                  </a:schemeClr>
                </a:solidFill>
              </a:rPr>
              <a:t>ותיאוריות</a:t>
            </a:r>
          </a:p>
        </p:txBody>
      </p:sp>
      <p:grpSp>
        <p:nvGrpSpPr>
          <p:cNvPr id="23" name="קבוצה 22">
            <a:extLst>
              <a:ext uri="{FF2B5EF4-FFF2-40B4-BE49-F238E27FC236}">
                <a16:creationId xmlns:a16="http://schemas.microsoft.com/office/drawing/2014/main" id="{39E28214-D306-3D05-8B1C-E9DE121A7053}"/>
              </a:ext>
            </a:extLst>
          </p:cNvPr>
          <p:cNvGrpSpPr/>
          <p:nvPr/>
        </p:nvGrpSpPr>
        <p:grpSpPr>
          <a:xfrm>
            <a:off x="10264861" y="1386063"/>
            <a:ext cx="1822864" cy="1197810"/>
            <a:chOff x="10264861" y="1386063"/>
            <a:chExt cx="1822864" cy="1197810"/>
          </a:xfrm>
        </p:grpSpPr>
        <p:sp>
          <p:nvSpPr>
            <p:cNvPr id="24" name="חץ: מחומש 23">
              <a:extLst>
                <a:ext uri="{FF2B5EF4-FFF2-40B4-BE49-F238E27FC236}">
                  <a16:creationId xmlns:a16="http://schemas.microsoft.com/office/drawing/2014/main" id="{7AC47E3F-36FC-AE82-4BB8-B7937D547F66}"/>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25" name="תיבת טקסט 24">
              <a:extLst>
                <a:ext uri="{FF2B5EF4-FFF2-40B4-BE49-F238E27FC236}">
                  <a16:creationId xmlns:a16="http://schemas.microsoft.com/office/drawing/2014/main" id="{C5063BBF-0BA1-C66E-F9B4-AF261197E45B}"/>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26" name="תמונה 25" descr="תמונה שמכילה גופן, טקסט, גרפיקה, עיצוב גרפי&#10;&#10;התיאור נוצר באופן אוטומטי">
            <a:extLst>
              <a:ext uri="{FF2B5EF4-FFF2-40B4-BE49-F238E27FC236}">
                <a16:creationId xmlns:a16="http://schemas.microsoft.com/office/drawing/2014/main" id="{0537E094-FCD4-D6DC-1088-2C7523391A7B}"/>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27" name="קבוצה 26">
            <a:extLst>
              <a:ext uri="{FF2B5EF4-FFF2-40B4-BE49-F238E27FC236}">
                <a16:creationId xmlns:a16="http://schemas.microsoft.com/office/drawing/2014/main" id="{B7811B93-37BD-F7E0-3C50-841F29C6DBAE}"/>
              </a:ext>
            </a:extLst>
          </p:cNvPr>
          <p:cNvGrpSpPr/>
          <p:nvPr/>
        </p:nvGrpSpPr>
        <p:grpSpPr>
          <a:xfrm>
            <a:off x="10264861" y="2691196"/>
            <a:ext cx="1822864" cy="1197810"/>
            <a:chOff x="10264861" y="2666655"/>
            <a:chExt cx="1822864" cy="1197810"/>
          </a:xfrm>
        </p:grpSpPr>
        <p:sp>
          <p:nvSpPr>
            <p:cNvPr id="28" name="חץ: מחומש 27">
              <a:extLst>
                <a:ext uri="{FF2B5EF4-FFF2-40B4-BE49-F238E27FC236}">
                  <a16:creationId xmlns:a16="http://schemas.microsoft.com/office/drawing/2014/main" id="{CF9BA3FE-902B-3866-FDF9-21EA1B754955}"/>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9" name="תיבת טקסט 28">
              <a:extLst>
                <a:ext uri="{FF2B5EF4-FFF2-40B4-BE49-F238E27FC236}">
                  <a16:creationId xmlns:a16="http://schemas.microsoft.com/office/drawing/2014/main" id="{EC0709F2-2BAE-F149-BF1A-A658C953A89E}"/>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30" name="קבוצה 29">
            <a:extLst>
              <a:ext uri="{FF2B5EF4-FFF2-40B4-BE49-F238E27FC236}">
                <a16:creationId xmlns:a16="http://schemas.microsoft.com/office/drawing/2014/main" id="{75BB5793-B36D-C86C-ED08-408EE3F5B428}"/>
              </a:ext>
            </a:extLst>
          </p:cNvPr>
          <p:cNvGrpSpPr/>
          <p:nvPr/>
        </p:nvGrpSpPr>
        <p:grpSpPr>
          <a:xfrm>
            <a:off x="10260717" y="3996329"/>
            <a:ext cx="1822864" cy="1197810"/>
            <a:chOff x="10260717" y="3947249"/>
            <a:chExt cx="1822864" cy="1197810"/>
          </a:xfrm>
        </p:grpSpPr>
        <p:sp>
          <p:nvSpPr>
            <p:cNvPr id="31" name="חץ: מחומש 30">
              <a:extLst>
                <a:ext uri="{FF2B5EF4-FFF2-40B4-BE49-F238E27FC236}">
                  <a16:creationId xmlns:a16="http://schemas.microsoft.com/office/drawing/2014/main" id="{698BCE87-808F-7915-B00B-8A1CF81A8FD3}"/>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2" name="תיבת טקסט 31">
              <a:extLst>
                <a:ext uri="{FF2B5EF4-FFF2-40B4-BE49-F238E27FC236}">
                  <a16:creationId xmlns:a16="http://schemas.microsoft.com/office/drawing/2014/main" id="{7646A9CF-DF64-70A6-9F01-5E0D45376DB1}"/>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33" name="קבוצה 32">
            <a:extLst>
              <a:ext uri="{FF2B5EF4-FFF2-40B4-BE49-F238E27FC236}">
                <a16:creationId xmlns:a16="http://schemas.microsoft.com/office/drawing/2014/main" id="{E9F40B0B-3E8D-3E88-8654-F93E308698E3}"/>
              </a:ext>
            </a:extLst>
          </p:cNvPr>
          <p:cNvGrpSpPr/>
          <p:nvPr/>
        </p:nvGrpSpPr>
        <p:grpSpPr>
          <a:xfrm>
            <a:off x="10260717" y="5301461"/>
            <a:ext cx="1822864" cy="1197810"/>
            <a:chOff x="10260717" y="5301461"/>
            <a:chExt cx="1822864" cy="1197810"/>
          </a:xfrm>
        </p:grpSpPr>
        <p:sp>
          <p:nvSpPr>
            <p:cNvPr id="34" name="חץ: מחומש 33">
              <a:extLst>
                <a:ext uri="{FF2B5EF4-FFF2-40B4-BE49-F238E27FC236}">
                  <a16:creationId xmlns:a16="http://schemas.microsoft.com/office/drawing/2014/main" id="{CF5F25C7-9EA2-E3CF-6DA6-6342270BF417}"/>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5" name="תיבת טקסט 34">
              <a:extLst>
                <a:ext uri="{FF2B5EF4-FFF2-40B4-BE49-F238E27FC236}">
                  <a16:creationId xmlns:a16="http://schemas.microsoft.com/office/drawing/2014/main" id="{C398C332-CAC8-BF39-F944-CCB2EF4EB3B5}"/>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35054722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animEffect transition="in" filter="fade">
                                      <p:cBhvr>
                                        <p:cTn id="14" dur="1750"/>
                                        <p:tgtEl>
                                          <p:spTgt spid="3"/>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2000"/>
                                        <p:tgtEl>
                                          <p:spTgt spid="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2000"/>
                                        <p:tgtEl>
                                          <p:spTgt spid="5"/>
                                        </p:tgtEl>
                                      </p:cBhvr>
                                    </p:animEffect>
                                  </p:childTnLst>
                                </p:cTn>
                              </p:par>
                            </p:childTnLst>
                          </p:cTn>
                        </p:par>
                        <p:par>
                          <p:cTn id="22" fill="hold">
                            <p:stCondLst>
                              <p:cond delay="4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20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2000"/>
                                        <p:tgtEl>
                                          <p:spTgt spid="7"/>
                                        </p:tgtEl>
                                      </p:cBhvr>
                                    </p:animEffect>
                                  </p:childTnLst>
                                </p:cTn>
                              </p:par>
                            </p:childTnLst>
                          </p:cTn>
                        </p:par>
                        <p:par>
                          <p:cTn id="29" fill="hold">
                            <p:stCondLst>
                              <p:cond delay="6000"/>
                            </p:stCondLst>
                            <p:childTnLst>
                              <p:par>
                                <p:cTn id="30" presetID="2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20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סרט מצויר, אומנות&#10;&#10;התיאור נוצר באופן אוטומטי">
            <a:extLst>
              <a:ext uri="{FF2B5EF4-FFF2-40B4-BE49-F238E27FC236}">
                <a16:creationId xmlns:a16="http://schemas.microsoft.com/office/drawing/2014/main" id="{28F41673-6870-691F-50F6-DBD46CD42D09}"/>
              </a:ext>
            </a:extLst>
          </p:cNvPr>
          <p:cNvPicPr>
            <a:picLocks noChangeAspect="1"/>
          </p:cNvPicPr>
          <p:nvPr/>
        </p:nvPicPr>
        <p:blipFill rotWithShape="1">
          <a:blip r:embed="rId2">
            <a:extLst>
              <a:ext uri="{28A0092B-C50C-407E-A947-70E740481C1C}">
                <a14:useLocalDpi xmlns:a14="http://schemas.microsoft.com/office/drawing/2010/main" val="0"/>
              </a:ext>
            </a:extLst>
          </a:blip>
          <a:srcRect t="12167" b="15528"/>
          <a:stretch/>
        </p:blipFill>
        <p:spPr>
          <a:xfrm>
            <a:off x="2425700" y="622300"/>
            <a:ext cx="4343400" cy="4614464"/>
          </a:xfrm>
          <a:prstGeom prst="rect">
            <a:avLst/>
          </a:prstGeom>
        </p:spPr>
      </p:pic>
      <p:sp>
        <p:nvSpPr>
          <p:cNvPr id="4" name="תיבת טקסט 3">
            <a:extLst>
              <a:ext uri="{FF2B5EF4-FFF2-40B4-BE49-F238E27FC236}">
                <a16:creationId xmlns:a16="http://schemas.microsoft.com/office/drawing/2014/main" id="{4418C323-209F-C553-6295-B1E5B561F9B9}"/>
              </a:ext>
            </a:extLst>
          </p:cNvPr>
          <p:cNvSpPr txBox="1"/>
          <p:nvPr/>
        </p:nvSpPr>
        <p:spPr>
          <a:xfrm>
            <a:off x="3507999" y="2693670"/>
            <a:ext cx="2178802" cy="830997"/>
          </a:xfrm>
          <a:prstGeom prst="rect">
            <a:avLst/>
          </a:prstGeom>
          <a:noFill/>
        </p:spPr>
        <p:txBody>
          <a:bodyPr wrap="none" rtlCol="1">
            <a:spAutoFit/>
          </a:bodyPr>
          <a:lstStyle/>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תכנית הלימודים</a:t>
            </a:r>
          </a:p>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בדמות אדם</a:t>
            </a:r>
          </a:p>
        </p:txBody>
      </p:sp>
      <p:sp>
        <p:nvSpPr>
          <p:cNvPr id="7" name="תיבת טקסט 6">
            <a:extLst>
              <a:ext uri="{FF2B5EF4-FFF2-40B4-BE49-F238E27FC236}">
                <a16:creationId xmlns:a16="http://schemas.microsoft.com/office/drawing/2014/main" id="{DBE17D76-7558-AA1E-B23F-04357E58634E}"/>
              </a:ext>
            </a:extLst>
          </p:cNvPr>
          <p:cNvSpPr txBox="1"/>
          <p:nvPr/>
        </p:nvSpPr>
        <p:spPr>
          <a:xfrm>
            <a:off x="5920778" y="4472056"/>
            <a:ext cx="1228221" cy="646331"/>
          </a:xfrm>
          <a:prstGeom prst="rect">
            <a:avLst/>
          </a:prstGeom>
          <a:noFill/>
        </p:spPr>
        <p:txBody>
          <a:bodyPr wrap="none" rtlCol="1">
            <a:spAutoFit/>
          </a:bodyPr>
          <a:lstStyle/>
          <a:p>
            <a:r>
              <a:rPr lang="he-IL" sz="3600" b="1" dirty="0">
                <a:solidFill>
                  <a:schemeClr val="accent2">
                    <a:lumMod val="75000"/>
                  </a:schemeClr>
                </a:solidFill>
              </a:rPr>
              <a:t>קבלה</a:t>
            </a:r>
          </a:p>
        </p:txBody>
      </p:sp>
      <p:sp>
        <p:nvSpPr>
          <p:cNvPr id="8" name="תיבת טקסט 7">
            <a:extLst>
              <a:ext uri="{FF2B5EF4-FFF2-40B4-BE49-F238E27FC236}">
                <a16:creationId xmlns:a16="http://schemas.microsoft.com/office/drawing/2014/main" id="{5564CD70-655C-FF21-9441-EBA3B8C8F54F}"/>
              </a:ext>
            </a:extLst>
          </p:cNvPr>
          <p:cNvSpPr txBox="1"/>
          <p:nvPr/>
        </p:nvSpPr>
        <p:spPr>
          <a:xfrm>
            <a:off x="1590548" y="4472055"/>
            <a:ext cx="1683474" cy="1200329"/>
          </a:xfrm>
          <a:prstGeom prst="rect">
            <a:avLst/>
          </a:prstGeom>
          <a:noFill/>
        </p:spPr>
        <p:txBody>
          <a:bodyPr wrap="none" rtlCol="1">
            <a:spAutoFit/>
          </a:bodyPr>
          <a:lstStyle/>
          <a:p>
            <a:r>
              <a:rPr lang="he-IL" sz="3600" b="1" dirty="0">
                <a:solidFill>
                  <a:schemeClr val="bg2">
                    <a:lumMod val="75000"/>
                  </a:schemeClr>
                </a:solidFill>
              </a:rPr>
              <a:t>רוחניות</a:t>
            </a:r>
          </a:p>
          <a:p>
            <a:r>
              <a:rPr lang="he-IL" sz="3600" b="1" dirty="0">
                <a:solidFill>
                  <a:schemeClr val="bg2">
                    <a:lumMod val="75000"/>
                  </a:schemeClr>
                </a:solidFill>
              </a:rPr>
              <a:t>עכשווית</a:t>
            </a:r>
          </a:p>
        </p:txBody>
      </p:sp>
      <p:sp>
        <p:nvSpPr>
          <p:cNvPr id="9" name="תיבת טקסט 8">
            <a:extLst>
              <a:ext uri="{FF2B5EF4-FFF2-40B4-BE49-F238E27FC236}">
                <a16:creationId xmlns:a16="http://schemas.microsoft.com/office/drawing/2014/main" id="{E8F6DCC8-C4E8-0C5F-BC6B-965BD5F79401}"/>
              </a:ext>
            </a:extLst>
          </p:cNvPr>
          <p:cNvSpPr txBox="1"/>
          <p:nvPr/>
        </p:nvSpPr>
        <p:spPr>
          <a:xfrm>
            <a:off x="6769100" y="1695104"/>
            <a:ext cx="2366353" cy="954107"/>
          </a:xfrm>
          <a:prstGeom prst="rect">
            <a:avLst/>
          </a:prstGeom>
          <a:noFill/>
        </p:spPr>
        <p:txBody>
          <a:bodyPr wrap="none" rtlCol="1">
            <a:spAutoFit/>
          </a:bodyPr>
          <a:lstStyle/>
          <a:p>
            <a:r>
              <a:rPr lang="he-IL" sz="2800" b="1" dirty="0">
                <a:solidFill>
                  <a:schemeClr val="bg2">
                    <a:lumMod val="75000"/>
                  </a:schemeClr>
                </a:solidFill>
              </a:rPr>
              <a:t>מגוון מסורות</a:t>
            </a:r>
          </a:p>
          <a:p>
            <a:r>
              <a:rPr lang="he-IL" sz="2800" b="1" dirty="0">
                <a:solidFill>
                  <a:schemeClr val="bg2">
                    <a:lumMod val="75000"/>
                  </a:schemeClr>
                </a:solidFill>
              </a:rPr>
              <a:t>דתיות/מיסטיות</a:t>
            </a:r>
          </a:p>
        </p:txBody>
      </p:sp>
      <p:sp>
        <p:nvSpPr>
          <p:cNvPr id="10" name="תיבת טקסט 9">
            <a:extLst>
              <a:ext uri="{FF2B5EF4-FFF2-40B4-BE49-F238E27FC236}">
                <a16:creationId xmlns:a16="http://schemas.microsoft.com/office/drawing/2014/main" id="{8E781C06-CA28-A0F6-90B5-45302CB0C9D0}"/>
              </a:ext>
            </a:extLst>
          </p:cNvPr>
          <p:cNvSpPr txBox="1"/>
          <p:nvPr/>
        </p:nvSpPr>
        <p:spPr>
          <a:xfrm>
            <a:off x="845274" y="1662837"/>
            <a:ext cx="1553631" cy="954107"/>
          </a:xfrm>
          <a:prstGeom prst="rect">
            <a:avLst/>
          </a:prstGeom>
          <a:noFill/>
        </p:spPr>
        <p:txBody>
          <a:bodyPr wrap="none" rtlCol="1">
            <a:spAutoFit/>
          </a:bodyPr>
          <a:lstStyle/>
          <a:p>
            <a:r>
              <a:rPr lang="he-IL" sz="2800" b="1" dirty="0">
                <a:solidFill>
                  <a:schemeClr val="bg2">
                    <a:lumMod val="75000"/>
                  </a:schemeClr>
                </a:solidFill>
              </a:rPr>
              <a:t>מתודות</a:t>
            </a:r>
          </a:p>
          <a:p>
            <a:r>
              <a:rPr lang="he-IL" sz="2800" b="1" dirty="0">
                <a:solidFill>
                  <a:schemeClr val="bg2">
                    <a:lumMod val="75000"/>
                  </a:schemeClr>
                </a:solidFill>
              </a:rPr>
              <a:t>ותיאוריות</a:t>
            </a:r>
          </a:p>
        </p:txBody>
      </p:sp>
      <p:sp>
        <p:nvSpPr>
          <p:cNvPr id="11" name="תיבת טקסט 10">
            <a:extLst>
              <a:ext uri="{FF2B5EF4-FFF2-40B4-BE49-F238E27FC236}">
                <a16:creationId xmlns:a16="http://schemas.microsoft.com/office/drawing/2014/main" id="{117CA9F1-6DEE-3FA3-1D21-6971A6107DD7}"/>
              </a:ext>
            </a:extLst>
          </p:cNvPr>
          <p:cNvSpPr txBox="1"/>
          <p:nvPr/>
        </p:nvSpPr>
        <p:spPr>
          <a:xfrm>
            <a:off x="7964232" y="5422900"/>
            <a:ext cx="1306768" cy="1477328"/>
          </a:xfrm>
          <a:prstGeom prst="rect">
            <a:avLst/>
          </a:prstGeom>
          <a:noFill/>
        </p:spPr>
        <p:txBody>
          <a:bodyPr wrap="none" rtlCol="1">
            <a:spAutoFit/>
          </a:bodyPr>
          <a:lstStyle/>
          <a:p>
            <a:r>
              <a:rPr lang="he-IL" b="1" dirty="0">
                <a:effectLst>
                  <a:outerShdw blurRad="38100" dist="38100" dir="2700000" algn="tl">
                    <a:srgbClr val="000000">
                      <a:alpha val="43137"/>
                    </a:srgbClr>
                  </a:outerShdw>
                </a:effectLst>
              </a:rPr>
              <a:t>ספר הזוהר</a:t>
            </a:r>
          </a:p>
          <a:p>
            <a:r>
              <a:rPr lang="he-IL" b="1" dirty="0">
                <a:effectLst>
                  <a:outerShdw blurRad="38100" dist="38100" dir="2700000" algn="tl">
                    <a:srgbClr val="000000">
                      <a:alpha val="43137"/>
                    </a:srgbClr>
                  </a:outerShdw>
                </a:effectLst>
              </a:rPr>
              <a:t>קבלת ספרד</a:t>
            </a:r>
          </a:p>
          <a:p>
            <a:r>
              <a:rPr lang="he-IL" b="1" dirty="0">
                <a:effectLst>
                  <a:outerShdw blurRad="38100" dist="38100" dir="2700000" algn="tl">
                    <a:srgbClr val="000000">
                      <a:alpha val="43137"/>
                    </a:srgbClr>
                  </a:outerShdw>
                </a:effectLst>
              </a:rPr>
              <a:t>קבלת צפת</a:t>
            </a:r>
          </a:p>
          <a:p>
            <a:r>
              <a:rPr lang="he-IL" b="1" dirty="0">
                <a:effectLst>
                  <a:outerShdw blurRad="38100" dist="38100" dir="2700000" algn="tl">
                    <a:srgbClr val="000000">
                      <a:alpha val="43137"/>
                    </a:srgbClr>
                  </a:outerShdw>
                </a:effectLst>
              </a:rPr>
              <a:t>חסידות</a:t>
            </a:r>
          </a:p>
          <a:p>
            <a:r>
              <a:rPr lang="he-IL" b="1" dirty="0">
                <a:effectLst>
                  <a:outerShdw blurRad="38100" dist="38100" dir="2700000" algn="tl">
                    <a:srgbClr val="000000">
                      <a:alpha val="43137"/>
                    </a:srgbClr>
                  </a:outerShdw>
                </a:effectLst>
              </a:rPr>
              <a:t>שבתאות</a:t>
            </a:r>
          </a:p>
        </p:txBody>
      </p:sp>
      <p:sp>
        <p:nvSpPr>
          <p:cNvPr id="12" name="תיבת טקסט 11">
            <a:extLst>
              <a:ext uri="{FF2B5EF4-FFF2-40B4-BE49-F238E27FC236}">
                <a16:creationId xmlns:a16="http://schemas.microsoft.com/office/drawing/2014/main" id="{8FE1D6A8-5453-F0E4-2A35-6905F22BF2BB}"/>
              </a:ext>
            </a:extLst>
          </p:cNvPr>
          <p:cNvSpPr txBox="1"/>
          <p:nvPr/>
        </p:nvSpPr>
        <p:spPr>
          <a:xfrm>
            <a:off x="4249892" y="5438504"/>
            <a:ext cx="3552576" cy="1477328"/>
          </a:xfrm>
          <a:prstGeom prst="rect">
            <a:avLst/>
          </a:prstGeom>
          <a:noFill/>
        </p:spPr>
        <p:txBody>
          <a:bodyPr wrap="none" rtlCol="1">
            <a:spAutoFit/>
          </a:bodyPr>
          <a:lstStyle/>
          <a:p>
            <a:r>
              <a:rPr lang="he-IL" b="1" dirty="0">
                <a:effectLst>
                  <a:outerShdw blurRad="50800" dist="50800" dir="5400000" algn="ctr" rotWithShape="0">
                    <a:schemeClr val="accent2">
                      <a:lumMod val="75000"/>
                    </a:schemeClr>
                  </a:outerShdw>
                </a:effectLst>
              </a:rPr>
              <a:t>טכניקות מיסטיות וריטואלים בקבלה </a:t>
            </a:r>
          </a:p>
          <a:p>
            <a:r>
              <a:rPr lang="he-IL" b="1" dirty="0">
                <a:effectLst>
                  <a:outerShdw blurRad="50800" dist="50800" dir="5400000" algn="ctr" rotWithShape="0">
                    <a:schemeClr val="accent2">
                      <a:lumMod val="75000"/>
                    </a:schemeClr>
                  </a:outerShdw>
                </a:effectLst>
              </a:rPr>
              <a:t>קבלה נוצרית</a:t>
            </a:r>
          </a:p>
          <a:p>
            <a:r>
              <a:rPr lang="he-IL" b="1" dirty="0">
                <a:effectLst>
                  <a:outerShdw blurRad="50800" dist="50800" dir="5400000" algn="ctr" rotWithShape="0">
                    <a:schemeClr val="accent2">
                      <a:lumMod val="75000"/>
                    </a:schemeClr>
                  </a:outerShdw>
                </a:effectLst>
              </a:rPr>
              <a:t>בן האל במיסטיקה היהודית והנוצרית</a:t>
            </a:r>
          </a:p>
          <a:p>
            <a:r>
              <a:rPr lang="he-IL" b="1" dirty="0">
                <a:effectLst>
                  <a:outerShdw blurRad="50800" dist="50800" dir="5400000" algn="ctr" rotWithShape="0">
                    <a:schemeClr val="accent2">
                      <a:lumMod val="75000"/>
                    </a:schemeClr>
                  </a:outerShdw>
                </a:effectLst>
              </a:rPr>
              <a:t>מעמד הנקבי בקבלה</a:t>
            </a:r>
          </a:p>
          <a:p>
            <a:r>
              <a:rPr lang="he-IL" b="1" dirty="0">
                <a:effectLst>
                  <a:outerShdw blurRad="50800" dist="50800" dir="5400000" algn="ctr" rotWithShape="0">
                    <a:schemeClr val="accent2">
                      <a:lumMod val="75000"/>
                    </a:schemeClr>
                  </a:outerShdw>
                </a:effectLst>
              </a:rPr>
              <a:t>צבעים בקבלה</a:t>
            </a:r>
          </a:p>
        </p:txBody>
      </p:sp>
      <p:sp>
        <p:nvSpPr>
          <p:cNvPr id="2" name="תיבת טקסט 1">
            <a:extLst>
              <a:ext uri="{FF2B5EF4-FFF2-40B4-BE49-F238E27FC236}">
                <a16:creationId xmlns:a16="http://schemas.microsoft.com/office/drawing/2014/main" id="{03752DAE-A89A-E41B-FEF9-70A443279757}"/>
              </a:ext>
            </a:extLst>
          </p:cNvPr>
          <p:cNvSpPr txBox="1"/>
          <p:nvPr/>
        </p:nvSpPr>
        <p:spPr>
          <a:xfrm>
            <a:off x="7898508" y="3769279"/>
            <a:ext cx="2393604" cy="584775"/>
          </a:xfrm>
          <a:prstGeom prst="rect">
            <a:avLst/>
          </a:prstGeom>
          <a:noFill/>
        </p:spPr>
        <p:txBody>
          <a:bodyPr wrap="none" rtlCol="1">
            <a:spAutoFit/>
          </a:bodyPr>
          <a:lstStyle/>
          <a:p>
            <a:r>
              <a:rPr lang="he-IL" sz="3200" b="1" dirty="0">
                <a:solidFill>
                  <a:schemeClr val="bg2">
                    <a:lumMod val="75000"/>
                  </a:schemeClr>
                </a:solidFill>
                <a:effectLst>
                  <a:glow rad="139700">
                    <a:schemeClr val="accent2">
                      <a:satMod val="175000"/>
                      <a:alpha val="40000"/>
                    </a:schemeClr>
                  </a:glow>
                </a:effectLst>
              </a:rPr>
              <a:t>שניים לעומק:</a:t>
            </a:r>
          </a:p>
        </p:txBody>
      </p:sp>
      <p:sp>
        <p:nvSpPr>
          <p:cNvPr id="13" name="תיבת טקסט 12">
            <a:extLst>
              <a:ext uri="{FF2B5EF4-FFF2-40B4-BE49-F238E27FC236}">
                <a16:creationId xmlns:a16="http://schemas.microsoft.com/office/drawing/2014/main" id="{E14643E8-545F-4C60-0C5C-AEED9378F71D}"/>
              </a:ext>
            </a:extLst>
          </p:cNvPr>
          <p:cNvSpPr txBox="1"/>
          <p:nvPr/>
        </p:nvSpPr>
        <p:spPr>
          <a:xfrm>
            <a:off x="7898508" y="1089442"/>
            <a:ext cx="2380780" cy="584775"/>
          </a:xfrm>
          <a:prstGeom prst="rect">
            <a:avLst/>
          </a:prstGeom>
          <a:noFill/>
        </p:spPr>
        <p:txBody>
          <a:bodyPr wrap="none" rtlCol="1">
            <a:spAutoFit/>
          </a:bodyPr>
          <a:lstStyle/>
          <a:p>
            <a:r>
              <a:rPr lang="he-IL" sz="3200" b="1" dirty="0">
                <a:solidFill>
                  <a:schemeClr val="bg2">
                    <a:lumMod val="75000"/>
                  </a:schemeClr>
                </a:solidFill>
                <a:effectLst>
                  <a:glow rad="101600">
                    <a:schemeClr val="accent1">
                      <a:satMod val="175000"/>
                      <a:alpha val="40000"/>
                    </a:schemeClr>
                  </a:glow>
                </a:effectLst>
              </a:rPr>
              <a:t>שניים לרוחב:</a:t>
            </a:r>
          </a:p>
        </p:txBody>
      </p:sp>
      <p:grpSp>
        <p:nvGrpSpPr>
          <p:cNvPr id="14" name="קבוצה 13">
            <a:extLst>
              <a:ext uri="{FF2B5EF4-FFF2-40B4-BE49-F238E27FC236}">
                <a16:creationId xmlns:a16="http://schemas.microsoft.com/office/drawing/2014/main" id="{52FEC4F6-B566-DACD-362D-4C537588D1B0}"/>
              </a:ext>
            </a:extLst>
          </p:cNvPr>
          <p:cNvGrpSpPr/>
          <p:nvPr/>
        </p:nvGrpSpPr>
        <p:grpSpPr>
          <a:xfrm>
            <a:off x="10264861" y="1386063"/>
            <a:ext cx="1822864" cy="1197810"/>
            <a:chOff x="10264861" y="1386063"/>
            <a:chExt cx="1822864" cy="1197810"/>
          </a:xfrm>
        </p:grpSpPr>
        <p:sp>
          <p:nvSpPr>
            <p:cNvPr id="15" name="חץ: מחומש 14">
              <a:extLst>
                <a:ext uri="{FF2B5EF4-FFF2-40B4-BE49-F238E27FC236}">
                  <a16:creationId xmlns:a16="http://schemas.microsoft.com/office/drawing/2014/main" id="{E21CE04A-5178-9B73-F40C-D22D58D9C0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6" name="תיבת טקסט 15">
              <a:extLst>
                <a:ext uri="{FF2B5EF4-FFF2-40B4-BE49-F238E27FC236}">
                  <a16:creationId xmlns:a16="http://schemas.microsoft.com/office/drawing/2014/main" id="{4BA62780-1766-8D68-6312-BDB884F42F32}"/>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7" name="תמונה 16" descr="תמונה שמכילה גופן, טקסט, גרפיקה, עיצוב גרפי&#10;&#10;התיאור נוצר באופן אוטומטי">
            <a:extLst>
              <a:ext uri="{FF2B5EF4-FFF2-40B4-BE49-F238E27FC236}">
                <a16:creationId xmlns:a16="http://schemas.microsoft.com/office/drawing/2014/main" id="{2FD97253-4C41-AAEC-645A-E161220D6642}"/>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8" name="קבוצה 17">
            <a:extLst>
              <a:ext uri="{FF2B5EF4-FFF2-40B4-BE49-F238E27FC236}">
                <a16:creationId xmlns:a16="http://schemas.microsoft.com/office/drawing/2014/main" id="{81461D91-968D-4577-C5CE-A89A87D694C6}"/>
              </a:ext>
            </a:extLst>
          </p:cNvPr>
          <p:cNvGrpSpPr/>
          <p:nvPr/>
        </p:nvGrpSpPr>
        <p:grpSpPr>
          <a:xfrm>
            <a:off x="10264861" y="2691196"/>
            <a:ext cx="1822864" cy="1197810"/>
            <a:chOff x="10264861" y="2666655"/>
            <a:chExt cx="1822864" cy="1197810"/>
          </a:xfrm>
        </p:grpSpPr>
        <p:sp>
          <p:nvSpPr>
            <p:cNvPr id="19" name="חץ: מחומש 18">
              <a:extLst>
                <a:ext uri="{FF2B5EF4-FFF2-40B4-BE49-F238E27FC236}">
                  <a16:creationId xmlns:a16="http://schemas.microsoft.com/office/drawing/2014/main" id="{A5F413F1-0DE5-F602-B72D-4BA0918BA024}"/>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0" name="תיבת טקסט 19">
              <a:extLst>
                <a:ext uri="{FF2B5EF4-FFF2-40B4-BE49-F238E27FC236}">
                  <a16:creationId xmlns:a16="http://schemas.microsoft.com/office/drawing/2014/main" id="{A5591409-A6A6-2058-31E6-D756A0816456}"/>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21" name="קבוצה 20">
            <a:extLst>
              <a:ext uri="{FF2B5EF4-FFF2-40B4-BE49-F238E27FC236}">
                <a16:creationId xmlns:a16="http://schemas.microsoft.com/office/drawing/2014/main" id="{9FA73A24-8B97-7642-0874-757C1BE27674}"/>
              </a:ext>
            </a:extLst>
          </p:cNvPr>
          <p:cNvGrpSpPr/>
          <p:nvPr/>
        </p:nvGrpSpPr>
        <p:grpSpPr>
          <a:xfrm>
            <a:off x="10260717" y="3996329"/>
            <a:ext cx="1822864" cy="1197810"/>
            <a:chOff x="10260717" y="3947249"/>
            <a:chExt cx="1822864" cy="1197810"/>
          </a:xfrm>
        </p:grpSpPr>
        <p:sp>
          <p:nvSpPr>
            <p:cNvPr id="22" name="חץ: מחומש 21">
              <a:extLst>
                <a:ext uri="{FF2B5EF4-FFF2-40B4-BE49-F238E27FC236}">
                  <a16:creationId xmlns:a16="http://schemas.microsoft.com/office/drawing/2014/main" id="{64D05A58-40A6-8664-DB81-842C2E3D762D}"/>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3" name="תיבת טקסט 22">
              <a:extLst>
                <a:ext uri="{FF2B5EF4-FFF2-40B4-BE49-F238E27FC236}">
                  <a16:creationId xmlns:a16="http://schemas.microsoft.com/office/drawing/2014/main" id="{F4B1F36D-FF4B-9279-9EFB-720409CBE782}"/>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4" name="קבוצה 23">
            <a:extLst>
              <a:ext uri="{FF2B5EF4-FFF2-40B4-BE49-F238E27FC236}">
                <a16:creationId xmlns:a16="http://schemas.microsoft.com/office/drawing/2014/main" id="{655EF1F1-8D9C-F3ED-5C88-2738E8ECB6AC}"/>
              </a:ext>
            </a:extLst>
          </p:cNvPr>
          <p:cNvGrpSpPr/>
          <p:nvPr/>
        </p:nvGrpSpPr>
        <p:grpSpPr>
          <a:xfrm>
            <a:off x="10260717" y="5301461"/>
            <a:ext cx="1822864" cy="1197810"/>
            <a:chOff x="10260717" y="5301461"/>
            <a:chExt cx="1822864" cy="1197810"/>
          </a:xfrm>
        </p:grpSpPr>
        <p:sp>
          <p:nvSpPr>
            <p:cNvPr id="25" name="חץ: מחומש 24">
              <a:extLst>
                <a:ext uri="{FF2B5EF4-FFF2-40B4-BE49-F238E27FC236}">
                  <a16:creationId xmlns:a16="http://schemas.microsoft.com/office/drawing/2014/main" id="{2E977A64-34B3-FF09-7EE4-C93B949A56D9}"/>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6" name="תיבת טקסט 25">
              <a:extLst>
                <a:ext uri="{FF2B5EF4-FFF2-40B4-BE49-F238E27FC236}">
                  <a16:creationId xmlns:a16="http://schemas.microsoft.com/office/drawing/2014/main" id="{92D0E9A4-18A7-D2F6-7555-8DCBEA240BB7}"/>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34851337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250"/>
                                        <p:tgtEl>
                                          <p:spTgt spid="11"/>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סרט מצויר, אומנות&#10;&#10;התיאור נוצר באופן אוטומטי">
            <a:extLst>
              <a:ext uri="{FF2B5EF4-FFF2-40B4-BE49-F238E27FC236}">
                <a16:creationId xmlns:a16="http://schemas.microsoft.com/office/drawing/2014/main" id="{28F41673-6870-691F-50F6-DBD46CD42D09}"/>
              </a:ext>
            </a:extLst>
          </p:cNvPr>
          <p:cNvPicPr>
            <a:picLocks noChangeAspect="1"/>
          </p:cNvPicPr>
          <p:nvPr/>
        </p:nvPicPr>
        <p:blipFill rotWithShape="1">
          <a:blip r:embed="rId2">
            <a:extLst>
              <a:ext uri="{28A0092B-C50C-407E-A947-70E740481C1C}">
                <a14:useLocalDpi xmlns:a14="http://schemas.microsoft.com/office/drawing/2010/main" val="0"/>
              </a:ext>
            </a:extLst>
          </a:blip>
          <a:srcRect t="12167" b="15528"/>
          <a:stretch/>
        </p:blipFill>
        <p:spPr>
          <a:xfrm>
            <a:off x="2425700" y="622300"/>
            <a:ext cx="4343400" cy="4614464"/>
          </a:xfrm>
          <a:prstGeom prst="rect">
            <a:avLst/>
          </a:prstGeom>
        </p:spPr>
      </p:pic>
      <p:sp>
        <p:nvSpPr>
          <p:cNvPr id="4" name="תיבת טקסט 3">
            <a:extLst>
              <a:ext uri="{FF2B5EF4-FFF2-40B4-BE49-F238E27FC236}">
                <a16:creationId xmlns:a16="http://schemas.microsoft.com/office/drawing/2014/main" id="{4418C323-209F-C553-6295-B1E5B561F9B9}"/>
              </a:ext>
            </a:extLst>
          </p:cNvPr>
          <p:cNvSpPr txBox="1"/>
          <p:nvPr/>
        </p:nvSpPr>
        <p:spPr>
          <a:xfrm>
            <a:off x="3507999" y="2693670"/>
            <a:ext cx="2178802" cy="830997"/>
          </a:xfrm>
          <a:prstGeom prst="rect">
            <a:avLst/>
          </a:prstGeom>
          <a:noFill/>
        </p:spPr>
        <p:txBody>
          <a:bodyPr wrap="none" rtlCol="1">
            <a:spAutoFit/>
          </a:bodyPr>
          <a:lstStyle/>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תכנית הלימודים</a:t>
            </a:r>
          </a:p>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בדמות אדם</a:t>
            </a:r>
          </a:p>
        </p:txBody>
      </p:sp>
      <p:sp>
        <p:nvSpPr>
          <p:cNvPr id="7" name="תיבת טקסט 6">
            <a:extLst>
              <a:ext uri="{FF2B5EF4-FFF2-40B4-BE49-F238E27FC236}">
                <a16:creationId xmlns:a16="http://schemas.microsoft.com/office/drawing/2014/main" id="{DBE17D76-7558-AA1E-B23F-04357E58634E}"/>
              </a:ext>
            </a:extLst>
          </p:cNvPr>
          <p:cNvSpPr txBox="1"/>
          <p:nvPr/>
        </p:nvSpPr>
        <p:spPr>
          <a:xfrm>
            <a:off x="5920778" y="4472056"/>
            <a:ext cx="1228221" cy="646331"/>
          </a:xfrm>
          <a:prstGeom prst="rect">
            <a:avLst/>
          </a:prstGeom>
          <a:noFill/>
        </p:spPr>
        <p:txBody>
          <a:bodyPr wrap="none" rtlCol="1">
            <a:spAutoFit/>
          </a:bodyPr>
          <a:lstStyle/>
          <a:p>
            <a:r>
              <a:rPr lang="he-IL" sz="3600" b="1" dirty="0">
                <a:solidFill>
                  <a:schemeClr val="bg2">
                    <a:lumMod val="75000"/>
                  </a:schemeClr>
                </a:solidFill>
              </a:rPr>
              <a:t>קבלה</a:t>
            </a:r>
          </a:p>
        </p:txBody>
      </p:sp>
      <p:sp>
        <p:nvSpPr>
          <p:cNvPr id="8" name="תיבת טקסט 7">
            <a:extLst>
              <a:ext uri="{FF2B5EF4-FFF2-40B4-BE49-F238E27FC236}">
                <a16:creationId xmlns:a16="http://schemas.microsoft.com/office/drawing/2014/main" id="{5564CD70-655C-FF21-9441-EBA3B8C8F54F}"/>
              </a:ext>
            </a:extLst>
          </p:cNvPr>
          <p:cNvSpPr txBox="1"/>
          <p:nvPr/>
        </p:nvSpPr>
        <p:spPr>
          <a:xfrm>
            <a:off x="1590548" y="4472055"/>
            <a:ext cx="1683474" cy="1200329"/>
          </a:xfrm>
          <a:prstGeom prst="rect">
            <a:avLst/>
          </a:prstGeom>
          <a:noFill/>
        </p:spPr>
        <p:txBody>
          <a:bodyPr wrap="none" rtlCol="1">
            <a:spAutoFit/>
          </a:bodyPr>
          <a:lstStyle/>
          <a:p>
            <a:r>
              <a:rPr lang="he-IL" sz="3600" b="1" dirty="0">
                <a:solidFill>
                  <a:schemeClr val="accent2">
                    <a:lumMod val="75000"/>
                  </a:schemeClr>
                </a:solidFill>
              </a:rPr>
              <a:t>רוחניות</a:t>
            </a:r>
          </a:p>
          <a:p>
            <a:r>
              <a:rPr lang="he-IL" sz="3600" b="1" dirty="0">
                <a:solidFill>
                  <a:schemeClr val="accent2">
                    <a:lumMod val="75000"/>
                  </a:schemeClr>
                </a:solidFill>
              </a:rPr>
              <a:t>עכשווית</a:t>
            </a:r>
          </a:p>
        </p:txBody>
      </p:sp>
      <p:sp>
        <p:nvSpPr>
          <p:cNvPr id="9" name="תיבת טקסט 8">
            <a:extLst>
              <a:ext uri="{FF2B5EF4-FFF2-40B4-BE49-F238E27FC236}">
                <a16:creationId xmlns:a16="http://schemas.microsoft.com/office/drawing/2014/main" id="{E8F6DCC8-C4E8-0C5F-BC6B-965BD5F79401}"/>
              </a:ext>
            </a:extLst>
          </p:cNvPr>
          <p:cNvSpPr txBox="1"/>
          <p:nvPr/>
        </p:nvSpPr>
        <p:spPr>
          <a:xfrm>
            <a:off x="6769100" y="1695104"/>
            <a:ext cx="2366353" cy="954107"/>
          </a:xfrm>
          <a:prstGeom prst="rect">
            <a:avLst/>
          </a:prstGeom>
          <a:noFill/>
        </p:spPr>
        <p:txBody>
          <a:bodyPr wrap="none" rtlCol="1">
            <a:spAutoFit/>
          </a:bodyPr>
          <a:lstStyle/>
          <a:p>
            <a:r>
              <a:rPr lang="he-IL" sz="2800" b="1" dirty="0">
                <a:solidFill>
                  <a:schemeClr val="bg2">
                    <a:lumMod val="75000"/>
                  </a:schemeClr>
                </a:solidFill>
              </a:rPr>
              <a:t>מגוון מסורות</a:t>
            </a:r>
          </a:p>
          <a:p>
            <a:r>
              <a:rPr lang="he-IL" sz="2800" b="1" dirty="0">
                <a:solidFill>
                  <a:schemeClr val="bg2">
                    <a:lumMod val="75000"/>
                  </a:schemeClr>
                </a:solidFill>
              </a:rPr>
              <a:t>דתיות/מיסטיות</a:t>
            </a:r>
          </a:p>
        </p:txBody>
      </p:sp>
      <p:sp>
        <p:nvSpPr>
          <p:cNvPr id="10" name="תיבת טקסט 9">
            <a:extLst>
              <a:ext uri="{FF2B5EF4-FFF2-40B4-BE49-F238E27FC236}">
                <a16:creationId xmlns:a16="http://schemas.microsoft.com/office/drawing/2014/main" id="{8E781C06-CA28-A0F6-90B5-45302CB0C9D0}"/>
              </a:ext>
            </a:extLst>
          </p:cNvPr>
          <p:cNvSpPr txBox="1"/>
          <p:nvPr/>
        </p:nvSpPr>
        <p:spPr>
          <a:xfrm>
            <a:off x="845274" y="1662837"/>
            <a:ext cx="1553631" cy="954107"/>
          </a:xfrm>
          <a:prstGeom prst="rect">
            <a:avLst/>
          </a:prstGeom>
          <a:noFill/>
        </p:spPr>
        <p:txBody>
          <a:bodyPr wrap="none" rtlCol="1">
            <a:spAutoFit/>
          </a:bodyPr>
          <a:lstStyle/>
          <a:p>
            <a:r>
              <a:rPr lang="he-IL" sz="2800" b="1" dirty="0">
                <a:solidFill>
                  <a:schemeClr val="bg2">
                    <a:lumMod val="75000"/>
                  </a:schemeClr>
                </a:solidFill>
              </a:rPr>
              <a:t>מתודות</a:t>
            </a:r>
          </a:p>
          <a:p>
            <a:r>
              <a:rPr lang="he-IL" sz="2800" b="1" dirty="0">
                <a:solidFill>
                  <a:schemeClr val="bg2">
                    <a:lumMod val="75000"/>
                  </a:schemeClr>
                </a:solidFill>
              </a:rPr>
              <a:t>ותיאוריות</a:t>
            </a:r>
          </a:p>
        </p:txBody>
      </p:sp>
      <p:sp>
        <p:nvSpPr>
          <p:cNvPr id="2" name="תיבת טקסט 1">
            <a:extLst>
              <a:ext uri="{FF2B5EF4-FFF2-40B4-BE49-F238E27FC236}">
                <a16:creationId xmlns:a16="http://schemas.microsoft.com/office/drawing/2014/main" id="{154953B4-CC2D-47BD-FD58-1E141376ABC3}"/>
              </a:ext>
            </a:extLst>
          </p:cNvPr>
          <p:cNvSpPr txBox="1"/>
          <p:nvPr/>
        </p:nvSpPr>
        <p:spPr>
          <a:xfrm rot="20111531">
            <a:off x="658624" y="6006530"/>
            <a:ext cx="2803974" cy="369332"/>
          </a:xfrm>
          <a:prstGeom prst="rect">
            <a:avLst/>
          </a:prstGeom>
          <a:noFill/>
        </p:spPr>
        <p:txBody>
          <a:bodyPr wrap="none" rtlCol="1">
            <a:spAutoFit/>
          </a:bodyPr>
          <a:lstStyle/>
          <a:p>
            <a:r>
              <a:rPr lang="he-IL" b="1" dirty="0">
                <a:effectLst>
                  <a:outerShdw blurRad="38100" dist="38100" dir="2700000" algn="tl">
                    <a:srgbClr val="000000">
                      <a:alpha val="43137"/>
                    </a:srgbClr>
                  </a:outerShdw>
                </a:effectLst>
              </a:rPr>
              <a:t>מבוא לחקר רוחניות עכשווית</a:t>
            </a:r>
          </a:p>
        </p:txBody>
      </p:sp>
      <p:sp>
        <p:nvSpPr>
          <p:cNvPr id="11" name="תיבת טקסט 10">
            <a:extLst>
              <a:ext uri="{FF2B5EF4-FFF2-40B4-BE49-F238E27FC236}">
                <a16:creationId xmlns:a16="http://schemas.microsoft.com/office/drawing/2014/main" id="{2960F746-B1AA-FDD2-6CFF-55CA5300F07A}"/>
              </a:ext>
            </a:extLst>
          </p:cNvPr>
          <p:cNvSpPr txBox="1"/>
          <p:nvPr/>
        </p:nvSpPr>
        <p:spPr>
          <a:xfrm>
            <a:off x="2462405" y="5399389"/>
            <a:ext cx="3116622" cy="1477328"/>
          </a:xfrm>
          <a:prstGeom prst="rect">
            <a:avLst/>
          </a:prstGeom>
          <a:noFill/>
        </p:spPr>
        <p:txBody>
          <a:bodyPr wrap="none" rtlCol="1">
            <a:spAutoFit/>
          </a:bodyPr>
          <a:lstStyle/>
          <a:p>
            <a:r>
              <a:rPr lang="he-IL" b="1" dirty="0">
                <a:effectLst>
                  <a:outerShdw blurRad="50800" dist="50800" dir="5400000" algn="ctr" rotWithShape="0">
                    <a:schemeClr val="accent2">
                      <a:lumMod val="75000"/>
                    </a:schemeClr>
                  </a:outerShdw>
                </a:effectLst>
              </a:rPr>
              <a:t>יהדו(יו)ת בעידן החדש</a:t>
            </a:r>
          </a:p>
          <a:p>
            <a:r>
              <a:rPr lang="he-IL" b="1" dirty="0">
                <a:effectLst>
                  <a:outerShdw blurRad="50800" dist="50800" dir="5400000" algn="ctr" rotWithShape="0">
                    <a:schemeClr val="accent2">
                      <a:lumMod val="75000"/>
                    </a:schemeClr>
                  </a:outerShdw>
                </a:effectLst>
              </a:rPr>
              <a:t>קולנוע רוחני</a:t>
            </a:r>
          </a:p>
          <a:p>
            <a:r>
              <a:rPr lang="he-IL" b="1" dirty="0">
                <a:effectLst>
                  <a:outerShdw blurRad="50800" dist="50800" dir="5400000" algn="ctr" rotWithShape="0">
                    <a:schemeClr val="accent2">
                      <a:lumMod val="75000"/>
                    </a:schemeClr>
                  </a:outerShdw>
                </a:effectLst>
              </a:rPr>
              <a:t>אינטרנט ודת</a:t>
            </a:r>
          </a:p>
          <a:p>
            <a:r>
              <a:rPr lang="he-IL" b="1" dirty="0">
                <a:effectLst>
                  <a:outerShdw blurRad="50800" dist="50800" dir="5400000" algn="ctr" rotWithShape="0">
                    <a:schemeClr val="accent2">
                      <a:lumMod val="75000"/>
                    </a:schemeClr>
                  </a:outerShdw>
                </a:effectLst>
              </a:rPr>
              <a:t>רפואה אלטרנטיבית וריפוי רוחני</a:t>
            </a:r>
          </a:p>
          <a:p>
            <a:r>
              <a:rPr lang="he-IL" b="1" dirty="0">
                <a:effectLst>
                  <a:outerShdw blurRad="50800" dist="50800" dir="5400000" algn="ctr" rotWithShape="0">
                    <a:schemeClr val="accent2">
                      <a:lumMod val="75000"/>
                    </a:schemeClr>
                  </a:outerShdw>
                </a:effectLst>
              </a:rPr>
              <a:t>מוסיקה רוחנית</a:t>
            </a:r>
          </a:p>
        </p:txBody>
      </p:sp>
      <p:sp>
        <p:nvSpPr>
          <p:cNvPr id="12" name="תיבת טקסט 11">
            <a:extLst>
              <a:ext uri="{FF2B5EF4-FFF2-40B4-BE49-F238E27FC236}">
                <a16:creationId xmlns:a16="http://schemas.microsoft.com/office/drawing/2014/main" id="{6B3C8A23-FA11-19C8-D4E4-E3E96D3B5B47}"/>
              </a:ext>
            </a:extLst>
          </p:cNvPr>
          <p:cNvSpPr txBox="1"/>
          <p:nvPr/>
        </p:nvSpPr>
        <p:spPr>
          <a:xfrm>
            <a:off x="7898508" y="3769279"/>
            <a:ext cx="2393604" cy="584775"/>
          </a:xfrm>
          <a:prstGeom prst="rect">
            <a:avLst/>
          </a:prstGeom>
          <a:noFill/>
        </p:spPr>
        <p:txBody>
          <a:bodyPr wrap="none" rtlCol="1">
            <a:spAutoFit/>
          </a:bodyPr>
          <a:lstStyle/>
          <a:p>
            <a:r>
              <a:rPr lang="he-IL" sz="3200" b="1" dirty="0">
                <a:solidFill>
                  <a:schemeClr val="bg2">
                    <a:lumMod val="75000"/>
                  </a:schemeClr>
                </a:solidFill>
                <a:effectLst>
                  <a:glow rad="139700">
                    <a:schemeClr val="accent2">
                      <a:satMod val="175000"/>
                      <a:alpha val="40000"/>
                    </a:schemeClr>
                  </a:glow>
                </a:effectLst>
              </a:rPr>
              <a:t>שניים לעומק:</a:t>
            </a:r>
          </a:p>
        </p:txBody>
      </p:sp>
      <p:sp>
        <p:nvSpPr>
          <p:cNvPr id="13" name="תיבת טקסט 12">
            <a:extLst>
              <a:ext uri="{FF2B5EF4-FFF2-40B4-BE49-F238E27FC236}">
                <a16:creationId xmlns:a16="http://schemas.microsoft.com/office/drawing/2014/main" id="{31E81A32-3CF6-5128-16B0-99E4193B5D5A}"/>
              </a:ext>
            </a:extLst>
          </p:cNvPr>
          <p:cNvSpPr txBox="1"/>
          <p:nvPr/>
        </p:nvSpPr>
        <p:spPr>
          <a:xfrm>
            <a:off x="7898508" y="1089442"/>
            <a:ext cx="2380780" cy="584775"/>
          </a:xfrm>
          <a:prstGeom prst="rect">
            <a:avLst/>
          </a:prstGeom>
          <a:noFill/>
        </p:spPr>
        <p:txBody>
          <a:bodyPr wrap="none" rtlCol="1">
            <a:spAutoFit/>
          </a:bodyPr>
          <a:lstStyle/>
          <a:p>
            <a:r>
              <a:rPr lang="he-IL" sz="3200" b="1" dirty="0">
                <a:solidFill>
                  <a:schemeClr val="bg2">
                    <a:lumMod val="75000"/>
                  </a:schemeClr>
                </a:solidFill>
                <a:effectLst>
                  <a:glow rad="101600">
                    <a:schemeClr val="accent1">
                      <a:satMod val="175000"/>
                      <a:alpha val="40000"/>
                    </a:schemeClr>
                  </a:glow>
                </a:effectLst>
              </a:rPr>
              <a:t>שניים לרוחב:</a:t>
            </a:r>
          </a:p>
        </p:txBody>
      </p:sp>
      <p:grpSp>
        <p:nvGrpSpPr>
          <p:cNvPr id="14" name="קבוצה 13">
            <a:extLst>
              <a:ext uri="{FF2B5EF4-FFF2-40B4-BE49-F238E27FC236}">
                <a16:creationId xmlns:a16="http://schemas.microsoft.com/office/drawing/2014/main" id="{DAC1B92F-D169-0A75-2255-D8CDC7E6AD4D}"/>
              </a:ext>
            </a:extLst>
          </p:cNvPr>
          <p:cNvGrpSpPr/>
          <p:nvPr/>
        </p:nvGrpSpPr>
        <p:grpSpPr>
          <a:xfrm>
            <a:off x="10264861" y="1386063"/>
            <a:ext cx="1822864" cy="1197810"/>
            <a:chOff x="10264861" y="1386063"/>
            <a:chExt cx="1822864" cy="1197810"/>
          </a:xfrm>
        </p:grpSpPr>
        <p:sp>
          <p:nvSpPr>
            <p:cNvPr id="15" name="חץ: מחומש 14">
              <a:extLst>
                <a:ext uri="{FF2B5EF4-FFF2-40B4-BE49-F238E27FC236}">
                  <a16:creationId xmlns:a16="http://schemas.microsoft.com/office/drawing/2014/main" id="{582EA927-0B01-1734-9410-2724E800967F}"/>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6" name="תיבת טקסט 15">
              <a:extLst>
                <a:ext uri="{FF2B5EF4-FFF2-40B4-BE49-F238E27FC236}">
                  <a16:creationId xmlns:a16="http://schemas.microsoft.com/office/drawing/2014/main" id="{E84A70A8-A127-3B44-6B68-76ECD20B8F9B}"/>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7" name="תמונה 16" descr="תמונה שמכילה גופן, טקסט, גרפיקה, עיצוב גרפי&#10;&#10;התיאור נוצר באופן אוטומטי">
            <a:extLst>
              <a:ext uri="{FF2B5EF4-FFF2-40B4-BE49-F238E27FC236}">
                <a16:creationId xmlns:a16="http://schemas.microsoft.com/office/drawing/2014/main" id="{16CE3E03-D5AE-57CD-4E9E-03D527A04A7D}"/>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8" name="קבוצה 17">
            <a:extLst>
              <a:ext uri="{FF2B5EF4-FFF2-40B4-BE49-F238E27FC236}">
                <a16:creationId xmlns:a16="http://schemas.microsoft.com/office/drawing/2014/main" id="{9C4076E0-A3A0-4589-9160-FDE3543520D8}"/>
              </a:ext>
            </a:extLst>
          </p:cNvPr>
          <p:cNvGrpSpPr/>
          <p:nvPr/>
        </p:nvGrpSpPr>
        <p:grpSpPr>
          <a:xfrm>
            <a:off x="10264861" y="2691196"/>
            <a:ext cx="1822864" cy="1197810"/>
            <a:chOff x="10264861" y="2666655"/>
            <a:chExt cx="1822864" cy="1197810"/>
          </a:xfrm>
        </p:grpSpPr>
        <p:sp>
          <p:nvSpPr>
            <p:cNvPr id="19" name="חץ: מחומש 18">
              <a:extLst>
                <a:ext uri="{FF2B5EF4-FFF2-40B4-BE49-F238E27FC236}">
                  <a16:creationId xmlns:a16="http://schemas.microsoft.com/office/drawing/2014/main" id="{CFC70BC6-4949-DB44-2E08-BFEB7E5ADAAB}"/>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0" name="תיבת טקסט 19">
              <a:extLst>
                <a:ext uri="{FF2B5EF4-FFF2-40B4-BE49-F238E27FC236}">
                  <a16:creationId xmlns:a16="http://schemas.microsoft.com/office/drawing/2014/main" id="{5AD94F11-C280-BE20-F695-50D87CC55BF7}"/>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21" name="קבוצה 20">
            <a:extLst>
              <a:ext uri="{FF2B5EF4-FFF2-40B4-BE49-F238E27FC236}">
                <a16:creationId xmlns:a16="http://schemas.microsoft.com/office/drawing/2014/main" id="{37C192CE-C6BF-5DA7-1D04-CCF8878D30EA}"/>
              </a:ext>
            </a:extLst>
          </p:cNvPr>
          <p:cNvGrpSpPr/>
          <p:nvPr/>
        </p:nvGrpSpPr>
        <p:grpSpPr>
          <a:xfrm>
            <a:off x="10260717" y="3996329"/>
            <a:ext cx="1822864" cy="1197810"/>
            <a:chOff x="10260717" y="3947249"/>
            <a:chExt cx="1822864" cy="1197810"/>
          </a:xfrm>
        </p:grpSpPr>
        <p:sp>
          <p:nvSpPr>
            <p:cNvPr id="22" name="חץ: מחומש 21">
              <a:extLst>
                <a:ext uri="{FF2B5EF4-FFF2-40B4-BE49-F238E27FC236}">
                  <a16:creationId xmlns:a16="http://schemas.microsoft.com/office/drawing/2014/main" id="{AF326555-3386-166E-D63B-44AB2152C0DF}"/>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3" name="תיבת טקסט 22">
              <a:extLst>
                <a:ext uri="{FF2B5EF4-FFF2-40B4-BE49-F238E27FC236}">
                  <a16:creationId xmlns:a16="http://schemas.microsoft.com/office/drawing/2014/main" id="{534A5AA1-B38E-B7FB-27DC-D1AA9C85AC4F}"/>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4" name="קבוצה 23">
            <a:extLst>
              <a:ext uri="{FF2B5EF4-FFF2-40B4-BE49-F238E27FC236}">
                <a16:creationId xmlns:a16="http://schemas.microsoft.com/office/drawing/2014/main" id="{1E048F2A-D9D0-ED13-8F69-14757F04188A}"/>
              </a:ext>
            </a:extLst>
          </p:cNvPr>
          <p:cNvGrpSpPr/>
          <p:nvPr/>
        </p:nvGrpSpPr>
        <p:grpSpPr>
          <a:xfrm>
            <a:off x="10260717" y="5301461"/>
            <a:ext cx="1822864" cy="1197810"/>
            <a:chOff x="10260717" y="5301461"/>
            <a:chExt cx="1822864" cy="1197810"/>
          </a:xfrm>
        </p:grpSpPr>
        <p:sp>
          <p:nvSpPr>
            <p:cNvPr id="25" name="חץ: מחומש 24">
              <a:extLst>
                <a:ext uri="{FF2B5EF4-FFF2-40B4-BE49-F238E27FC236}">
                  <a16:creationId xmlns:a16="http://schemas.microsoft.com/office/drawing/2014/main" id="{348B9C3B-329C-98D2-236A-E98FB0E64860}"/>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6" name="תיבת טקסט 25">
              <a:extLst>
                <a:ext uri="{FF2B5EF4-FFF2-40B4-BE49-F238E27FC236}">
                  <a16:creationId xmlns:a16="http://schemas.microsoft.com/office/drawing/2014/main" id="{B246F7A5-DCA3-0EAC-B3CE-92E41A41F230}"/>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2180659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500"/>
                                        <p:tgtEl>
                                          <p:spTgt spid="2"/>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סרט מצויר, אומנות&#10;&#10;התיאור נוצר באופן אוטומטי">
            <a:extLst>
              <a:ext uri="{FF2B5EF4-FFF2-40B4-BE49-F238E27FC236}">
                <a16:creationId xmlns:a16="http://schemas.microsoft.com/office/drawing/2014/main" id="{28F41673-6870-691F-50F6-DBD46CD42D09}"/>
              </a:ext>
            </a:extLst>
          </p:cNvPr>
          <p:cNvPicPr>
            <a:picLocks noChangeAspect="1"/>
          </p:cNvPicPr>
          <p:nvPr/>
        </p:nvPicPr>
        <p:blipFill rotWithShape="1">
          <a:blip r:embed="rId2">
            <a:extLst>
              <a:ext uri="{28A0092B-C50C-407E-A947-70E740481C1C}">
                <a14:useLocalDpi xmlns:a14="http://schemas.microsoft.com/office/drawing/2010/main" val="0"/>
              </a:ext>
            </a:extLst>
          </a:blip>
          <a:srcRect t="12167" b="15528"/>
          <a:stretch/>
        </p:blipFill>
        <p:spPr>
          <a:xfrm>
            <a:off x="2425700" y="622300"/>
            <a:ext cx="4343400" cy="4614464"/>
          </a:xfrm>
          <a:prstGeom prst="rect">
            <a:avLst/>
          </a:prstGeom>
        </p:spPr>
      </p:pic>
      <p:sp>
        <p:nvSpPr>
          <p:cNvPr id="4" name="תיבת טקסט 3">
            <a:extLst>
              <a:ext uri="{FF2B5EF4-FFF2-40B4-BE49-F238E27FC236}">
                <a16:creationId xmlns:a16="http://schemas.microsoft.com/office/drawing/2014/main" id="{4418C323-209F-C553-6295-B1E5B561F9B9}"/>
              </a:ext>
            </a:extLst>
          </p:cNvPr>
          <p:cNvSpPr txBox="1"/>
          <p:nvPr/>
        </p:nvSpPr>
        <p:spPr>
          <a:xfrm>
            <a:off x="3507999" y="2693670"/>
            <a:ext cx="2178802" cy="830997"/>
          </a:xfrm>
          <a:prstGeom prst="rect">
            <a:avLst/>
          </a:prstGeom>
          <a:noFill/>
        </p:spPr>
        <p:txBody>
          <a:bodyPr wrap="none" rtlCol="1">
            <a:spAutoFit/>
          </a:bodyPr>
          <a:lstStyle/>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תכנית הלימודים</a:t>
            </a:r>
          </a:p>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בדמות אדם</a:t>
            </a:r>
          </a:p>
        </p:txBody>
      </p:sp>
      <p:sp>
        <p:nvSpPr>
          <p:cNvPr id="7" name="תיבת טקסט 6">
            <a:extLst>
              <a:ext uri="{FF2B5EF4-FFF2-40B4-BE49-F238E27FC236}">
                <a16:creationId xmlns:a16="http://schemas.microsoft.com/office/drawing/2014/main" id="{DBE17D76-7558-AA1E-B23F-04357E58634E}"/>
              </a:ext>
            </a:extLst>
          </p:cNvPr>
          <p:cNvSpPr txBox="1"/>
          <p:nvPr/>
        </p:nvSpPr>
        <p:spPr>
          <a:xfrm>
            <a:off x="5920778" y="4472056"/>
            <a:ext cx="1228221" cy="646331"/>
          </a:xfrm>
          <a:prstGeom prst="rect">
            <a:avLst/>
          </a:prstGeom>
          <a:noFill/>
        </p:spPr>
        <p:txBody>
          <a:bodyPr wrap="none" rtlCol="1">
            <a:spAutoFit/>
          </a:bodyPr>
          <a:lstStyle/>
          <a:p>
            <a:r>
              <a:rPr lang="he-IL" sz="3600" b="1" dirty="0">
                <a:solidFill>
                  <a:schemeClr val="bg2">
                    <a:lumMod val="75000"/>
                  </a:schemeClr>
                </a:solidFill>
              </a:rPr>
              <a:t>קבלה</a:t>
            </a:r>
          </a:p>
        </p:txBody>
      </p:sp>
      <p:sp>
        <p:nvSpPr>
          <p:cNvPr id="8" name="תיבת טקסט 7">
            <a:extLst>
              <a:ext uri="{FF2B5EF4-FFF2-40B4-BE49-F238E27FC236}">
                <a16:creationId xmlns:a16="http://schemas.microsoft.com/office/drawing/2014/main" id="{5564CD70-655C-FF21-9441-EBA3B8C8F54F}"/>
              </a:ext>
            </a:extLst>
          </p:cNvPr>
          <p:cNvSpPr txBox="1"/>
          <p:nvPr/>
        </p:nvSpPr>
        <p:spPr>
          <a:xfrm>
            <a:off x="1590548" y="4472055"/>
            <a:ext cx="1683474" cy="1200329"/>
          </a:xfrm>
          <a:prstGeom prst="rect">
            <a:avLst/>
          </a:prstGeom>
          <a:noFill/>
        </p:spPr>
        <p:txBody>
          <a:bodyPr wrap="none" rtlCol="1">
            <a:spAutoFit/>
          </a:bodyPr>
          <a:lstStyle/>
          <a:p>
            <a:r>
              <a:rPr lang="he-IL" sz="3600" b="1" dirty="0">
                <a:solidFill>
                  <a:schemeClr val="bg2">
                    <a:lumMod val="75000"/>
                  </a:schemeClr>
                </a:solidFill>
              </a:rPr>
              <a:t>רוחניות</a:t>
            </a:r>
          </a:p>
          <a:p>
            <a:r>
              <a:rPr lang="he-IL" sz="3600" b="1" dirty="0">
                <a:solidFill>
                  <a:schemeClr val="bg2">
                    <a:lumMod val="75000"/>
                  </a:schemeClr>
                </a:solidFill>
              </a:rPr>
              <a:t>עכשווית</a:t>
            </a:r>
          </a:p>
        </p:txBody>
      </p:sp>
      <p:sp>
        <p:nvSpPr>
          <p:cNvPr id="9" name="תיבת טקסט 8">
            <a:extLst>
              <a:ext uri="{FF2B5EF4-FFF2-40B4-BE49-F238E27FC236}">
                <a16:creationId xmlns:a16="http://schemas.microsoft.com/office/drawing/2014/main" id="{E8F6DCC8-C4E8-0C5F-BC6B-965BD5F79401}"/>
              </a:ext>
            </a:extLst>
          </p:cNvPr>
          <p:cNvSpPr txBox="1"/>
          <p:nvPr/>
        </p:nvSpPr>
        <p:spPr>
          <a:xfrm>
            <a:off x="6769100" y="1695104"/>
            <a:ext cx="2366353" cy="954107"/>
          </a:xfrm>
          <a:prstGeom prst="rect">
            <a:avLst/>
          </a:prstGeom>
          <a:noFill/>
        </p:spPr>
        <p:txBody>
          <a:bodyPr wrap="none" rtlCol="1">
            <a:spAutoFit/>
          </a:bodyPr>
          <a:lstStyle/>
          <a:p>
            <a:r>
              <a:rPr lang="he-IL" sz="2800" b="1" dirty="0">
                <a:solidFill>
                  <a:schemeClr val="accent1">
                    <a:lumMod val="75000"/>
                  </a:schemeClr>
                </a:solidFill>
              </a:rPr>
              <a:t>מגוון מסורות</a:t>
            </a:r>
          </a:p>
          <a:p>
            <a:r>
              <a:rPr lang="he-IL" sz="2800" b="1" dirty="0">
                <a:solidFill>
                  <a:schemeClr val="accent1">
                    <a:lumMod val="75000"/>
                  </a:schemeClr>
                </a:solidFill>
              </a:rPr>
              <a:t>דתיות/מיסטיות</a:t>
            </a:r>
          </a:p>
        </p:txBody>
      </p:sp>
      <p:sp>
        <p:nvSpPr>
          <p:cNvPr id="10" name="תיבת טקסט 9">
            <a:extLst>
              <a:ext uri="{FF2B5EF4-FFF2-40B4-BE49-F238E27FC236}">
                <a16:creationId xmlns:a16="http://schemas.microsoft.com/office/drawing/2014/main" id="{8E781C06-CA28-A0F6-90B5-45302CB0C9D0}"/>
              </a:ext>
            </a:extLst>
          </p:cNvPr>
          <p:cNvSpPr txBox="1"/>
          <p:nvPr/>
        </p:nvSpPr>
        <p:spPr>
          <a:xfrm>
            <a:off x="845274" y="1662837"/>
            <a:ext cx="1553631" cy="954107"/>
          </a:xfrm>
          <a:prstGeom prst="rect">
            <a:avLst/>
          </a:prstGeom>
          <a:noFill/>
        </p:spPr>
        <p:txBody>
          <a:bodyPr wrap="none" rtlCol="1">
            <a:spAutoFit/>
          </a:bodyPr>
          <a:lstStyle/>
          <a:p>
            <a:r>
              <a:rPr lang="he-IL" sz="2800" b="1" dirty="0">
                <a:solidFill>
                  <a:schemeClr val="bg2">
                    <a:lumMod val="75000"/>
                  </a:schemeClr>
                </a:solidFill>
              </a:rPr>
              <a:t>מתודות</a:t>
            </a:r>
          </a:p>
          <a:p>
            <a:r>
              <a:rPr lang="he-IL" sz="2800" b="1" dirty="0">
                <a:solidFill>
                  <a:schemeClr val="bg2">
                    <a:lumMod val="75000"/>
                  </a:schemeClr>
                </a:solidFill>
              </a:rPr>
              <a:t>ותיאוריות</a:t>
            </a:r>
          </a:p>
        </p:txBody>
      </p:sp>
      <p:sp>
        <p:nvSpPr>
          <p:cNvPr id="2" name="תיבת טקסט 1">
            <a:extLst>
              <a:ext uri="{FF2B5EF4-FFF2-40B4-BE49-F238E27FC236}">
                <a16:creationId xmlns:a16="http://schemas.microsoft.com/office/drawing/2014/main" id="{8DA8C2B7-DFD4-BEFD-521C-B2D15657F5FB}"/>
              </a:ext>
            </a:extLst>
          </p:cNvPr>
          <p:cNvSpPr txBox="1"/>
          <p:nvPr/>
        </p:nvSpPr>
        <p:spPr>
          <a:xfrm>
            <a:off x="7042603" y="2693670"/>
            <a:ext cx="2360005" cy="1200329"/>
          </a:xfrm>
          <a:prstGeom prst="rect">
            <a:avLst/>
          </a:prstGeom>
          <a:noFill/>
        </p:spPr>
        <p:txBody>
          <a:bodyPr wrap="none" rtlCol="1">
            <a:spAutoFit/>
          </a:bodyPr>
          <a:lstStyle/>
          <a:p>
            <a:r>
              <a:rPr lang="he-IL" b="1" dirty="0">
                <a:effectLst>
                  <a:outerShdw blurRad="38100" dist="38100" dir="2700000" algn="tl">
                    <a:schemeClr val="accent1">
                      <a:alpha val="43000"/>
                    </a:schemeClr>
                  </a:outerShdw>
                </a:effectLst>
              </a:rPr>
              <a:t>נצרות ומיסטיקה נוצרית</a:t>
            </a:r>
          </a:p>
          <a:p>
            <a:r>
              <a:rPr lang="he-IL" b="1" dirty="0">
                <a:effectLst>
                  <a:outerShdw blurRad="38100" dist="38100" dir="2700000" algn="tl">
                    <a:schemeClr val="accent1">
                      <a:alpha val="43000"/>
                    </a:schemeClr>
                  </a:outerShdw>
                </a:effectLst>
              </a:rPr>
              <a:t>אסלאם וצופיות</a:t>
            </a:r>
          </a:p>
          <a:p>
            <a:r>
              <a:rPr lang="he-IL" b="1" dirty="0">
                <a:effectLst>
                  <a:outerShdw blurRad="38100" dist="38100" dir="2700000" algn="tl">
                    <a:schemeClr val="accent1">
                      <a:alpha val="43000"/>
                    </a:schemeClr>
                  </a:outerShdw>
                </a:effectLst>
              </a:rPr>
              <a:t>שמאניזם אינדיאני</a:t>
            </a:r>
          </a:p>
          <a:p>
            <a:r>
              <a:rPr lang="he-IL" b="1" dirty="0">
                <a:effectLst>
                  <a:outerShdw blurRad="38100" dist="38100" dir="2700000" algn="tl">
                    <a:schemeClr val="accent1">
                      <a:alpha val="43000"/>
                    </a:schemeClr>
                  </a:outerShdw>
                </a:effectLst>
              </a:rPr>
              <a:t>מסורות אסייתיות</a:t>
            </a:r>
          </a:p>
        </p:txBody>
      </p:sp>
      <p:sp>
        <p:nvSpPr>
          <p:cNvPr id="11" name="תיבת טקסט 10">
            <a:extLst>
              <a:ext uri="{FF2B5EF4-FFF2-40B4-BE49-F238E27FC236}">
                <a16:creationId xmlns:a16="http://schemas.microsoft.com/office/drawing/2014/main" id="{5A43CB4B-CEFD-DEDA-65E8-FB167F2F498E}"/>
              </a:ext>
            </a:extLst>
          </p:cNvPr>
          <p:cNvSpPr txBox="1"/>
          <p:nvPr/>
        </p:nvSpPr>
        <p:spPr>
          <a:xfrm>
            <a:off x="7898508" y="3769279"/>
            <a:ext cx="2393604" cy="584775"/>
          </a:xfrm>
          <a:prstGeom prst="rect">
            <a:avLst/>
          </a:prstGeom>
          <a:noFill/>
        </p:spPr>
        <p:txBody>
          <a:bodyPr wrap="none" rtlCol="1">
            <a:spAutoFit/>
          </a:bodyPr>
          <a:lstStyle/>
          <a:p>
            <a:r>
              <a:rPr lang="he-IL" sz="3200" b="1" dirty="0">
                <a:solidFill>
                  <a:schemeClr val="bg2">
                    <a:lumMod val="75000"/>
                  </a:schemeClr>
                </a:solidFill>
                <a:effectLst>
                  <a:glow rad="139700">
                    <a:schemeClr val="accent2">
                      <a:satMod val="175000"/>
                      <a:alpha val="40000"/>
                    </a:schemeClr>
                  </a:glow>
                </a:effectLst>
              </a:rPr>
              <a:t>שניים לעומק:</a:t>
            </a:r>
          </a:p>
        </p:txBody>
      </p:sp>
      <p:sp>
        <p:nvSpPr>
          <p:cNvPr id="12" name="תיבת טקסט 11">
            <a:extLst>
              <a:ext uri="{FF2B5EF4-FFF2-40B4-BE49-F238E27FC236}">
                <a16:creationId xmlns:a16="http://schemas.microsoft.com/office/drawing/2014/main" id="{5097F117-7AFB-6474-C67C-C26B1CFDBB3A}"/>
              </a:ext>
            </a:extLst>
          </p:cNvPr>
          <p:cNvSpPr txBox="1"/>
          <p:nvPr/>
        </p:nvSpPr>
        <p:spPr>
          <a:xfrm>
            <a:off x="7898508" y="1089442"/>
            <a:ext cx="2380780" cy="584775"/>
          </a:xfrm>
          <a:prstGeom prst="rect">
            <a:avLst/>
          </a:prstGeom>
          <a:noFill/>
        </p:spPr>
        <p:txBody>
          <a:bodyPr wrap="none" rtlCol="1">
            <a:spAutoFit/>
          </a:bodyPr>
          <a:lstStyle/>
          <a:p>
            <a:r>
              <a:rPr lang="he-IL" sz="3200" b="1" dirty="0">
                <a:solidFill>
                  <a:schemeClr val="bg2">
                    <a:lumMod val="75000"/>
                  </a:schemeClr>
                </a:solidFill>
                <a:effectLst>
                  <a:glow rad="101600">
                    <a:schemeClr val="accent1">
                      <a:satMod val="175000"/>
                      <a:alpha val="40000"/>
                    </a:schemeClr>
                  </a:glow>
                </a:effectLst>
              </a:rPr>
              <a:t>שניים לרוחב:</a:t>
            </a:r>
          </a:p>
        </p:txBody>
      </p:sp>
      <p:grpSp>
        <p:nvGrpSpPr>
          <p:cNvPr id="13" name="קבוצה 12">
            <a:extLst>
              <a:ext uri="{FF2B5EF4-FFF2-40B4-BE49-F238E27FC236}">
                <a16:creationId xmlns:a16="http://schemas.microsoft.com/office/drawing/2014/main" id="{79427A25-D779-8DAF-11C9-92E310979D95}"/>
              </a:ext>
            </a:extLst>
          </p:cNvPr>
          <p:cNvGrpSpPr/>
          <p:nvPr/>
        </p:nvGrpSpPr>
        <p:grpSpPr>
          <a:xfrm>
            <a:off x="10264861" y="1386063"/>
            <a:ext cx="1822864" cy="1197810"/>
            <a:chOff x="10264861" y="1386063"/>
            <a:chExt cx="1822864" cy="1197810"/>
          </a:xfrm>
        </p:grpSpPr>
        <p:sp>
          <p:nvSpPr>
            <p:cNvPr id="14" name="חץ: מחומש 13">
              <a:extLst>
                <a:ext uri="{FF2B5EF4-FFF2-40B4-BE49-F238E27FC236}">
                  <a16:creationId xmlns:a16="http://schemas.microsoft.com/office/drawing/2014/main" id="{8C4CF40A-A953-5841-2141-2B879DDF88F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5" name="תיבת טקסט 14">
              <a:extLst>
                <a:ext uri="{FF2B5EF4-FFF2-40B4-BE49-F238E27FC236}">
                  <a16:creationId xmlns:a16="http://schemas.microsoft.com/office/drawing/2014/main" id="{893ECA9B-203A-87A5-6B04-6084BD8C510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6" name="תמונה 15" descr="תמונה שמכילה גופן, טקסט, גרפיקה, עיצוב גרפי&#10;&#10;התיאור נוצר באופן אוטומטי">
            <a:extLst>
              <a:ext uri="{FF2B5EF4-FFF2-40B4-BE49-F238E27FC236}">
                <a16:creationId xmlns:a16="http://schemas.microsoft.com/office/drawing/2014/main" id="{E4894199-B19A-239B-6F5A-93D2DFB9FEA8}"/>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7" name="קבוצה 16">
            <a:extLst>
              <a:ext uri="{FF2B5EF4-FFF2-40B4-BE49-F238E27FC236}">
                <a16:creationId xmlns:a16="http://schemas.microsoft.com/office/drawing/2014/main" id="{5D4614B9-CA5B-5DB9-8F91-20E49FC1F0E9}"/>
              </a:ext>
            </a:extLst>
          </p:cNvPr>
          <p:cNvGrpSpPr/>
          <p:nvPr/>
        </p:nvGrpSpPr>
        <p:grpSpPr>
          <a:xfrm>
            <a:off x="10264861" y="2691196"/>
            <a:ext cx="1822864" cy="1197810"/>
            <a:chOff x="10264861" y="2666655"/>
            <a:chExt cx="1822864" cy="1197810"/>
          </a:xfrm>
        </p:grpSpPr>
        <p:sp>
          <p:nvSpPr>
            <p:cNvPr id="18" name="חץ: מחומש 17">
              <a:extLst>
                <a:ext uri="{FF2B5EF4-FFF2-40B4-BE49-F238E27FC236}">
                  <a16:creationId xmlns:a16="http://schemas.microsoft.com/office/drawing/2014/main" id="{33A5CB1C-A586-BE80-5EBC-DD9802ED8876}"/>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9" name="תיבת טקסט 18">
              <a:extLst>
                <a:ext uri="{FF2B5EF4-FFF2-40B4-BE49-F238E27FC236}">
                  <a16:creationId xmlns:a16="http://schemas.microsoft.com/office/drawing/2014/main" id="{78691CF5-BF4E-3658-C9D4-DEEFA1DBA81A}"/>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20" name="קבוצה 19">
            <a:extLst>
              <a:ext uri="{FF2B5EF4-FFF2-40B4-BE49-F238E27FC236}">
                <a16:creationId xmlns:a16="http://schemas.microsoft.com/office/drawing/2014/main" id="{D1B932F1-F230-978A-B0F9-982C979627BD}"/>
              </a:ext>
            </a:extLst>
          </p:cNvPr>
          <p:cNvGrpSpPr/>
          <p:nvPr/>
        </p:nvGrpSpPr>
        <p:grpSpPr>
          <a:xfrm>
            <a:off x="10260717" y="3996329"/>
            <a:ext cx="1822864" cy="1197810"/>
            <a:chOff x="10260717" y="3947249"/>
            <a:chExt cx="1822864" cy="1197810"/>
          </a:xfrm>
        </p:grpSpPr>
        <p:sp>
          <p:nvSpPr>
            <p:cNvPr id="21" name="חץ: מחומש 20">
              <a:extLst>
                <a:ext uri="{FF2B5EF4-FFF2-40B4-BE49-F238E27FC236}">
                  <a16:creationId xmlns:a16="http://schemas.microsoft.com/office/drawing/2014/main" id="{F112198F-B2E4-B6A1-B49F-DA9A406179F4}"/>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2" name="תיבת טקסט 21">
              <a:extLst>
                <a:ext uri="{FF2B5EF4-FFF2-40B4-BE49-F238E27FC236}">
                  <a16:creationId xmlns:a16="http://schemas.microsoft.com/office/drawing/2014/main" id="{C4C2E3BB-C737-A38A-4DE7-2D9DD325BF97}"/>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3" name="קבוצה 22">
            <a:extLst>
              <a:ext uri="{FF2B5EF4-FFF2-40B4-BE49-F238E27FC236}">
                <a16:creationId xmlns:a16="http://schemas.microsoft.com/office/drawing/2014/main" id="{D430E052-1A06-593C-D52D-926150FE08D4}"/>
              </a:ext>
            </a:extLst>
          </p:cNvPr>
          <p:cNvGrpSpPr/>
          <p:nvPr/>
        </p:nvGrpSpPr>
        <p:grpSpPr>
          <a:xfrm>
            <a:off x="10260717" y="5301461"/>
            <a:ext cx="1822864" cy="1197810"/>
            <a:chOff x="10260717" y="5301461"/>
            <a:chExt cx="1822864" cy="1197810"/>
          </a:xfrm>
        </p:grpSpPr>
        <p:sp>
          <p:nvSpPr>
            <p:cNvPr id="24" name="חץ: מחומש 23">
              <a:extLst>
                <a:ext uri="{FF2B5EF4-FFF2-40B4-BE49-F238E27FC236}">
                  <a16:creationId xmlns:a16="http://schemas.microsoft.com/office/drawing/2014/main" id="{71DCC6D9-0D0C-3F2F-CFF3-E8978C4D0203}"/>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5" name="תיבת טקסט 24">
              <a:extLst>
                <a:ext uri="{FF2B5EF4-FFF2-40B4-BE49-F238E27FC236}">
                  <a16:creationId xmlns:a16="http://schemas.microsoft.com/office/drawing/2014/main" id="{56035487-E9BE-1B0B-53BB-240F349915B9}"/>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18273737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סרט מצויר, אומנות&#10;&#10;התיאור נוצר באופן אוטומטי">
            <a:extLst>
              <a:ext uri="{FF2B5EF4-FFF2-40B4-BE49-F238E27FC236}">
                <a16:creationId xmlns:a16="http://schemas.microsoft.com/office/drawing/2014/main" id="{28F41673-6870-691F-50F6-DBD46CD42D09}"/>
              </a:ext>
            </a:extLst>
          </p:cNvPr>
          <p:cNvPicPr>
            <a:picLocks noChangeAspect="1"/>
          </p:cNvPicPr>
          <p:nvPr/>
        </p:nvPicPr>
        <p:blipFill rotWithShape="1">
          <a:blip r:embed="rId2">
            <a:extLst>
              <a:ext uri="{28A0092B-C50C-407E-A947-70E740481C1C}">
                <a14:useLocalDpi xmlns:a14="http://schemas.microsoft.com/office/drawing/2010/main" val="0"/>
              </a:ext>
            </a:extLst>
          </a:blip>
          <a:srcRect t="12167" b="15528"/>
          <a:stretch/>
        </p:blipFill>
        <p:spPr>
          <a:xfrm>
            <a:off x="2425700" y="622300"/>
            <a:ext cx="4343400" cy="4614464"/>
          </a:xfrm>
          <a:prstGeom prst="rect">
            <a:avLst/>
          </a:prstGeom>
        </p:spPr>
      </p:pic>
      <p:sp>
        <p:nvSpPr>
          <p:cNvPr id="4" name="תיבת טקסט 3">
            <a:extLst>
              <a:ext uri="{FF2B5EF4-FFF2-40B4-BE49-F238E27FC236}">
                <a16:creationId xmlns:a16="http://schemas.microsoft.com/office/drawing/2014/main" id="{4418C323-209F-C553-6295-B1E5B561F9B9}"/>
              </a:ext>
            </a:extLst>
          </p:cNvPr>
          <p:cNvSpPr txBox="1"/>
          <p:nvPr/>
        </p:nvSpPr>
        <p:spPr>
          <a:xfrm>
            <a:off x="3507999" y="2693670"/>
            <a:ext cx="2178802" cy="830997"/>
          </a:xfrm>
          <a:prstGeom prst="rect">
            <a:avLst/>
          </a:prstGeom>
          <a:noFill/>
        </p:spPr>
        <p:txBody>
          <a:bodyPr wrap="none" rtlCol="1">
            <a:spAutoFit/>
          </a:bodyPr>
          <a:lstStyle/>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תכנית הלימודים</a:t>
            </a:r>
          </a:p>
          <a:p>
            <a:pPr algn="ctr"/>
            <a:r>
              <a:rPr lang="he-IL" sz="2400" b="1" dirty="0">
                <a:solidFill>
                  <a:schemeClr val="bg1"/>
                </a:solidFill>
                <a:effectLst>
                  <a:glow rad="228600">
                    <a:schemeClr val="accent2">
                      <a:satMod val="175000"/>
                      <a:alpha val="40000"/>
                    </a:schemeClr>
                  </a:glow>
                  <a:outerShdw blurRad="38100" dist="38100" dir="2700000" algn="tl">
                    <a:srgbClr val="000000">
                      <a:alpha val="43137"/>
                    </a:srgbClr>
                  </a:outerShdw>
                </a:effectLst>
              </a:rPr>
              <a:t>בדמות אדם</a:t>
            </a:r>
          </a:p>
        </p:txBody>
      </p:sp>
      <p:sp>
        <p:nvSpPr>
          <p:cNvPr id="7" name="תיבת טקסט 6">
            <a:extLst>
              <a:ext uri="{FF2B5EF4-FFF2-40B4-BE49-F238E27FC236}">
                <a16:creationId xmlns:a16="http://schemas.microsoft.com/office/drawing/2014/main" id="{DBE17D76-7558-AA1E-B23F-04357E58634E}"/>
              </a:ext>
            </a:extLst>
          </p:cNvPr>
          <p:cNvSpPr txBox="1"/>
          <p:nvPr/>
        </p:nvSpPr>
        <p:spPr>
          <a:xfrm>
            <a:off x="5920778" y="4472056"/>
            <a:ext cx="1228221" cy="646331"/>
          </a:xfrm>
          <a:prstGeom prst="rect">
            <a:avLst/>
          </a:prstGeom>
          <a:noFill/>
        </p:spPr>
        <p:txBody>
          <a:bodyPr wrap="none" rtlCol="1">
            <a:spAutoFit/>
          </a:bodyPr>
          <a:lstStyle/>
          <a:p>
            <a:r>
              <a:rPr lang="he-IL" sz="3600" b="1" dirty="0">
                <a:solidFill>
                  <a:schemeClr val="bg2">
                    <a:lumMod val="75000"/>
                  </a:schemeClr>
                </a:solidFill>
              </a:rPr>
              <a:t>קבלה</a:t>
            </a:r>
          </a:p>
        </p:txBody>
      </p:sp>
      <p:sp>
        <p:nvSpPr>
          <p:cNvPr id="8" name="תיבת טקסט 7">
            <a:extLst>
              <a:ext uri="{FF2B5EF4-FFF2-40B4-BE49-F238E27FC236}">
                <a16:creationId xmlns:a16="http://schemas.microsoft.com/office/drawing/2014/main" id="{5564CD70-655C-FF21-9441-EBA3B8C8F54F}"/>
              </a:ext>
            </a:extLst>
          </p:cNvPr>
          <p:cNvSpPr txBox="1"/>
          <p:nvPr/>
        </p:nvSpPr>
        <p:spPr>
          <a:xfrm>
            <a:off x="1590548" y="4472055"/>
            <a:ext cx="1683474" cy="1200329"/>
          </a:xfrm>
          <a:prstGeom prst="rect">
            <a:avLst/>
          </a:prstGeom>
          <a:noFill/>
        </p:spPr>
        <p:txBody>
          <a:bodyPr wrap="none" rtlCol="1">
            <a:spAutoFit/>
          </a:bodyPr>
          <a:lstStyle/>
          <a:p>
            <a:r>
              <a:rPr lang="he-IL" sz="3600" b="1" dirty="0">
                <a:solidFill>
                  <a:schemeClr val="bg2">
                    <a:lumMod val="75000"/>
                  </a:schemeClr>
                </a:solidFill>
              </a:rPr>
              <a:t>רוחניות</a:t>
            </a:r>
          </a:p>
          <a:p>
            <a:r>
              <a:rPr lang="he-IL" sz="3600" b="1" dirty="0">
                <a:solidFill>
                  <a:schemeClr val="bg2">
                    <a:lumMod val="75000"/>
                  </a:schemeClr>
                </a:solidFill>
              </a:rPr>
              <a:t>עכשווית</a:t>
            </a:r>
          </a:p>
        </p:txBody>
      </p:sp>
      <p:sp>
        <p:nvSpPr>
          <p:cNvPr id="9" name="תיבת טקסט 8">
            <a:extLst>
              <a:ext uri="{FF2B5EF4-FFF2-40B4-BE49-F238E27FC236}">
                <a16:creationId xmlns:a16="http://schemas.microsoft.com/office/drawing/2014/main" id="{E8F6DCC8-C4E8-0C5F-BC6B-965BD5F79401}"/>
              </a:ext>
            </a:extLst>
          </p:cNvPr>
          <p:cNvSpPr txBox="1"/>
          <p:nvPr/>
        </p:nvSpPr>
        <p:spPr>
          <a:xfrm>
            <a:off x="6769100" y="1695104"/>
            <a:ext cx="2366353" cy="954107"/>
          </a:xfrm>
          <a:prstGeom prst="rect">
            <a:avLst/>
          </a:prstGeom>
          <a:noFill/>
        </p:spPr>
        <p:txBody>
          <a:bodyPr wrap="none" rtlCol="1">
            <a:spAutoFit/>
          </a:bodyPr>
          <a:lstStyle/>
          <a:p>
            <a:r>
              <a:rPr lang="he-IL" sz="2800" b="1" dirty="0">
                <a:solidFill>
                  <a:schemeClr val="bg2">
                    <a:lumMod val="75000"/>
                  </a:schemeClr>
                </a:solidFill>
              </a:rPr>
              <a:t>מגוון מסורות</a:t>
            </a:r>
          </a:p>
          <a:p>
            <a:r>
              <a:rPr lang="he-IL" sz="2800" b="1" dirty="0">
                <a:solidFill>
                  <a:schemeClr val="bg2">
                    <a:lumMod val="75000"/>
                  </a:schemeClr>
                </a:solidFill>
              </a:rPr>
              <a:t>דתיות/מיסטיות</a:t>
            </a:r>
          </a:p>
        </p:txBody>
      </p:sp>
      <p:sp>
        <p:nvSpPr>
          <p:cNvPr id="10" name="תיבת טקסט 9">
            <a:extLst>
              <a:ext uri="{FF2B5EF4-FFF2-40B4-BE49-F238E27FC236}">
                <a16:creationId xmlns:a16="http://schemas.microsoft.com/office/drawing/2014/main" id="{8E781C06-CA28-A0F6-90B5-45302CB0C9D0}"/>
              </a:ext>
            </a:extLst>
          </p:cNvPr>
          <p:cNvSpPr txBox="1"/>
          <p:nvPr/>
        </p:nvSpPr>
        <p:spPr>
          <a:xfrm>
            <a:off x="845274" y="1662837"/>
            <a:ext cx="1553631" cy="954107"/>
          </a:xfrm>
          <a:prstGeom prst="rect">
            <a:avLst/>
          </a:prstGeom>
          <a:noFill/>
        </p:spPr>
        <p:txBody>
          <a:bodyPr wrap="none" rtlCol="1">
            <a:spAutoFit/>
          </a:bodyPr>
          <a:lstStyle/>
          <a:p>
            <a:r>
              <a:rPr lang="he-IL" sz="2800" b="1" dirty="0">
                <a:solidFill>
                  <a:schemeClr val="accent1">
                    <a:lumMod val="75000"/>
                  </a:schemeClr>
                </a:solidFill>
              </a:rPr>
              <a:t>מתודות</a:t>
            </a:r>
          </a:p>
          <a:p>
            <a:r>
              <a:rPr lang="he-IL" sz="2800" b="1" dirty="0">
                <a:solidFill>
                  <a:schemeClr val="accent1">
                    <a:lumMod val="75000"/>
                  </a:schemeClr>
                </a:solidFill>
              </a:rPr>
              <a:t>ותיאוריות</a:t>
            </a:r>
          </a:p>
        </p:txBody>
      </p:sp>
      <p:sp>
        <p:nvSpPr>
          <p:cNvPr id="2" name="תיבת טקסט 1">
            <a:extLst>
              <a:ext uri="{FF2B5EF4-FFF2-40B4-BE49-F238E27FC236}">
                <a16:creationId xmlns:a16="http://schemas.microsoft.com/office/drawing/2014/main" id="{8DA8C2B7-DFD4-BEFD-521C-B2D15657F5FB}"/>
              </a:ext>
            </a:extLst>
          </p:cNvPr>
          <p:cNvSpPr txBox="1"/>
          <p:nvPr/>
        </p:nvSpPr>
        <p:spPr>
          <a:xfrm>
            <a:off x="23453" y="2625635"/>
            <a:ext cx="2342308" cy="1754326"/>
          </a:xfrm>
          <a:prstGeom prst="rect">
            <a:avLst/>
          </a:prstGeom>
          <a:noFill/>
        </p:spPr>
        <p:txBody>
          <a:bodyPr wrap="none" rtlCol="1">
            <a:spAutoFit/>
          </a:bodyPr>
          <a:lstStyle/>
          <a:p>
            <a:r>
              <a:rPr lang="he-IL" b="1" dirty="0">
                <a:effectLst>
                  <a:outerShdw blurRad="38100" dist="38100" dir="2700000" algn="tl">
                    <a:schemeClr val="accent1">
                      <a:alpha val="43000"/>
                    </a:schemeClr>
                  </a:outerShdw>
                </a:effectLst>
              </a:rPr>
              <a:t>שיטות מחקר איכותניות</a:t>
            </a:r>
          </a:p>
          <a:p>
            <a:r>
              <a:rPr lang="he-IL" b="1" dirty="0">
                <a:effectLst>
                  <a:outerShdw blurRad="38100" dist="38100" dir="2700000" algn="tl">
                    <a:schemeClr val="accent1">
                      <a:alpha val="43000"/>
                    </a:schemeClr>
                  </a:outerShdw>
                </a:effectLst>
              </a:rPr>
              <a:t>חקר דתות משווה</a:t>
            </a:r>
          </a:p>
          <a:p>
            <a:r>
              <a:rPr lang="he-IL" b="1" dirty="0">
                <a:effectLst>
                  <a:outerShdw blurRad="38100" dist="38100" dir="2700000" algn="tl">
                    <a:schemeClr val="accent1">
                      <a:alpha val="43000"/>
                    </a:schemeClr>
                  </a:outerShdw>
                </a:effectLst>
              </a:rPr>
              <a:t>ביקורת תרבות</a:t>
            </a:r>
          </a:p>
          <a:p>
            <a:r>
              <a:rPr lang="he-IL" b="1" dirty="0">
                <a:effectLst>
                  <a:outerShdw blurRad="38100" dist="38100" dir="2700000" algn="tl">
                    <a:schemeClr val="accent1">
                      <a:alpha val="43000"/>
                    </a:schemeClr>
                  </a:outerShdw>
                </a:effectLst>
              </a:rPr>
              <a:t>פמיניזם ומגדר</a:t>
            </a:r>
          </a:p>
          <a:p>
            <a:r>
              <a:rPr lang="he-IL" b="1" dirty="0">
                <a:effectLst>
                  <a:outerShdw blurRad="38100" dist="38100" dir="2700000" algn="tl">
                    <a:schemeClr val="accent1">
                      <a:alpha val="43000"/>
                    </a:schemeClr>
                  </a:outerShdw>
                </a:effectLst>
              </a:rPr>
              <a:t>פילוסופיה של הדת</a:t>
            </a:r>
          </a:p>
          <a:p>
            <a:r>
              <a:rPr lang="he-IL" b="1" dirty="0">
                <a:effectLst>
                  <a:outerShdw blurRad="38100" dist="38100" dir="2700000" algn="tl">
                    <a:schemeClr val="accent1">
                      <a:alpha val="43000"/>
                    </a:schemeClr>
                  </a:outerShdw>
                </a:effectLst>
              </a:rPr>
              <a:t>הרמנויטיקה</a:t>
            </a:r>
          </a:p>
        </p:txBody>
      </p:sp>
      <p:sp>
        <p:nvSpPr>
          <p:cNvPr id="11" name="תיבת טקסט 10">
            <a:extLst>
              <a:ext uri="{FF2B5EF4-FFF2-40B4-BE49-F238E27FC236}">
                <a16:creationId xmlns:a16="http://schemas.microsoft.com/office/drawing/2014/main" id="{1440AD6B-2E71-A074-E68E-61E5D34643DD}"/>
              </a:ext>
            </a:extLst>
          </p:cNvPr>
          <p:cNvSpPr txBox="1"/>
          <p:nvPr/>
        </p:nvSpPr>
        <p:spPr>
          <a:xfrm>
            <a:off x="7898508" y="3769279"/>
            <a:ext cx="2393604" cy="584775"/>
          </a:xfrm>
          <a:prstGeom prst="rect">
            <a:avLst/>
          </a:prstGeom>
          <a:noFill/>
        </p:spPr>
        <p:txBody>
          <a:bodyPr wrap="none" rtlCol="1">
            <a:spAutoFit/>
          </a:bodyPr>
          <a:lstStyle/>
          <a:p>
            <a:r>
              <a:rPr lang="he-IL" sz="3200" b="1" dirty="0">
                <a:solidFill>
                  <a:schemeClr val="bg2">
                    <a:lumMod val="75000"/>
                  </a:schemeClr>
                </a:solidFill>
                <a:effectLst>
                  <a:glow rad="139700">
                    <a:schemeClr val="accent2">
                      <a:satMod val="175000"/>
                      <a:alpha val="40000"/>
                    </a:schemeClr>
                  </a:glow>
                </a:effectLst>
              </a:rPr>
              <a:t>שניים לעומק:</a:t>
            </a:r>
          </a:p>
        </p:txBody>
      </p:sp>
      <p:sp>
        <p:nvSpPr>
          <p:cNvPr id="12" name="תיבת טקסט 11">
            <a:extLst>
              <a:ext uri="{FF2B5EF4-FFF2-40B4-BE49-F238E27FC236}">
                <a16:creationId xmlns:a16="http://schemas.microsoft.com/office/drawing/2014/main" id="{7DB4D28E-C73A-9AF8-B156-86BD7EB9E55D}"/>
              </a:ext>
            </a:extLst>
          </p:cNvPr>
          <p:cNvSpPr txBox="1"/>
          <p:nvPr/>
        </p:nvSpPr>
        <p:spPr>
          <a:xfrm>
            <a:off x="7898508" y="1089442"/>
            <a:ext cx="2380780" cy="584775"/>
          </a:xfrm>
          <a:prstGeom prst="rect">
            <a:avLst/>
          </a:prstGeom>
          <a:noFill/>
        </p:spPr>
        <p:txBody>
          <a:bodyPr wrap="none" rtlCol="1">
            <a:spAutoFit/>
          </a:bodyPr>
          <a:lstStyle/>
          <a:p>
            <a:r>
              <a:rPr lang="he-IL" sz="3200" b="1" dirty="0">
                <a:solidFill>
                  <a:schemeClr val="bg2">
                    <a:lumMod val="75000"/>
                  </a:schemeClr>
                </a:solidFill>
                <a:effectLst>
                  <a:glow rad="101600">
                    <a:schemeClr val="accent1">
                      <a:satMod val="175000"/>
                      <a:alpha val="40000"/>
                    </a:schemeClr>
                  </a:glow>
                </a:effectLst>
              </a:rPr>
              <a:t>שניים לרוחב:</a:t>
            </a:r>
          </a:p>
        </p:txBody>
      </p:sp>
      <p:grpSp>
        <p:nvGrpSpPr>
          <p:cNvPr id="13" name="קבוצה 12">
            <a:extLst>
              <a:ext uri="{FF2B5EF4-FFF2-40B4-BE49-F238E27FC236}">
                <a16:creationId xmlns:a16="http://schemas.microsoft.com/office/drawing/2014/main" id="{73E06DDD-B818-C28F-9328-7C5BC97CC86F}"/>
              </a:ext>
            </a:extLst>
          </p:cNvPr>
          <p:cNvGrpSpPr/>
          <p:nvPr/>
        </p:nvGrpSpPr>
        <p:grpSpPr>
          <a:xfrm>
            <a:off x="10264861" y="1386063"/>
            <a:ext cx="1822864" cy="1197810"/>
            <a:chOff x="10264861" y="1386063"/>
            <a:chExt cx="1822864" cy="1197810"/>
          </a:xfrm>
        </p:grpSpPr>
        <p:sp>
          <p:nvSpPr>
            <p:cNvPr id="14" name="חץ: מחומש 13">
              <a:extLst>
                <a:ext uri="{FF2B5EF4-FFF2-40B4-BE49-F238E27FC236}">
                  <a16:creationId xmlns:a16="http://schemas.microsoft.com/office/drawing/2014/main" id="{D7E6B787-8DFB-F77C-8EDE-A12644FA1BA5}"/>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5" name="תיבת טקסט 14">
              <a:extLst>
                <a:ext uri="{FF2B5EF4-FFF2-40B4-BE49-F238E27FC236}">
                  <a16:creationId xmlns:a16="http://schemas.microsoft.com/office/drawing/2014/main" id="{97638EC2-2002-8C42-5006-E971C23FA4D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6" name="תמונה 15" descr="תמונה שמכילה גופן, טקסט, גרפיקה, עיצוב גרפי&#10;&#10;התיאור נוצר באופן אוטומטי">
            <a:extLst>
              <a:ext uri="{FF2B5EF4-FFF2-40B4-BE49-F238E27FC236}">
                <a16:creationId xmlns:a16="http://schemas.microsoft.com/office/drawing/2014/main" id="{B7152A82-A031-2CE2-E5FA-0136CAFBA347}"/>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7" name="קבוצה 16">
            <a:extLst>
              <a:ext uri="{FF2B5EF4-FFF2-40B4-BE49-F238E27FC236}">
                <a16:creationId xmlns:a16="http://schemas.microsoft.com/office/drawing/2014/main" id="{5D5CD2E7-2943-0B6D-82D7-648E4B7BCD7E}"/>
              </a:ext>
            </a:extLst>
          </p:cNvPr>
          <p:cNvGrpSpPr/>
          <p:nvPr/>
        </p:nvGrpSpPr>
        <p:grpSpPr>
          <a:xfrm>
            <a:off x="10264861" y="2691196"/>
            <a:ext cx="1822864" cy="1197810"/>
            <a:chOff x="10264861" y="2666655"/>
            <a:chExt cx="1822864" cy="1197810"/>
          </a:xfrm>
        </p:grpSpPr>
        <p:sp>
          <p:nvSpPr>
            <p:cNvPr id="18" name="חץ: מחומש 17">
              <a:extLst>
                <a:ext uri="{FF2B5EF4-FFF2-40B4-BE49-F238E27FC236}">
                  <a16:creationId xmlns:a16="http://schemas.microsoft.com/office/drawing/2014/main" id="{A1C6CD51-DB86-6A45-8E70-F64218819B4E}"/>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9" name="תיבת טקסט 18">
              <a:extLst>
                <a:ext uri="{FF2B5EF4-FFF2-40B4-BE49-F238E27FC236}">
                  <a16:creationId xmlns:a16="http://schemas.microsoft.com/office/drawing/2014/main" id="{57239BBC-BA28-E3E8-56D6-187A126F1567}"/>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20" name="קבוצה 19">
            <a:extLst>
              <a:ext uri="{FF2B5EF4-FFF2-40B4-BE49-F238E27FC236}">
                <a16:creationId xmlns:a16="http://schemas.microsoft.com/office/drawing/2014/main" id="{76CC0030-5DB2-C3B3-297B-F8022A2A6951}"/>
              </a:ext>
            </a:extLst>
          </p:cNvPr>
          <p:cNvGrpSpPr/>
          <p:nvPr/>
        </p:nvGrpSpPr>
        <p:grpSpPr>
          <a:xfrm>
            <a:off x="10260717" y="3996329"/>
            <a:ext cx="1822864" cy="1197810"/>
            <a:chOff x="10260717" y="3947249"/>
            <a:chExt cx="1822864" cy="1197810"/>
          </a:xfrm>
        </p:grpSpPr>
        <p:sp>
          <p:nvSpPr>
            <p:cNvPr id="21" name="חץ: מחומש 20">
              <a:extLst>
                <a:ext uri="{FF2B5EF4-FFF2-40B4-BE49-F238E27FC236}">
                  <a16:creationId xmlns:a16="http://schemas.microsoft.com/office/drawing/2014/main" id="{E94F2832-ECB6-567D-67F4-A344D1CA8F45}"/>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2" name="תיבת טקסט 21">
              <a:extLst>
                <a:ext uri="{FF2B5EF4-FFF2-40B4-BE49-F238E27FC236}">
                  <a16:creationId xmlns:a16="http://schemas.microsoft.com/office/drawing/2014/main" id="{FD6EE056-3392-F440-6607-0A78FA5A223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3" name="קבוצה 22">
            <a:extLst>
              <a:ext uri="{FF2B5EF4-FFF2-40B4-BE49-F238E27FC236}">
                <a16:creationId xmlns:a16="http://schemas.microsoft.com/office/drawing/2014/main" id="{FF2F6D64-05C9-4DCB-DCE7-758935C8043B}"/>
              </a:ext>
            </a:extLst>
          </p:cNvPr>
          <p:cNvGrpSpPr/>
          <p:nvPr/>
        </p:nvGrpSpPr>
        <p:grpSpPr>
          <a:xfrm>
            <a:off x="10260717" y="5301461"/>
            <a:ext cx="1822864" cy="1197810"/>
            <a:chOff x="10260717" y="5301461"/>
            <a:chExt cx="1822864" cy="1197810"/>
          </a:xfrm>
        </p:grpSpPr>
        <p:sp>
          <p:nvSpPr>
            <p:cNvPr id="24" name="חץ: מחומש 23">
              <a:extLst>
                <a:ext uri="{FF2B5EF4-FFF2-40B4-BE49-F238E27FC236}">
                  <a16:creationId xmlns:a16="http://schemas.microsoft.com/office/drawing/2014/main" id="{B830F2A8-12B8-AA01-EA0F-3E6500959CD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5" name="תיבת טקסט 24">
              <a:extLst>
                <a:ext uri="{FF2B5EF4-FFF2-40B4-BE49-F238E27FC236}">
                  <a16:creationId xmlns:a16="http://schemas.microsoft.com/office/drawing/2014/main" id="{F8F2B989-3572-09B9-CF95-338C8D628C24}"/>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22248114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מספר&#10;&#10;התיאור נוצר באופן אוטומטי">
            <a:extLst>
              <a:ext uri="{FF2B5EF4-FFF2-40B4-BE49-F238E27FC236}">
                <a16:creationId xmlns:a16="http://schemas.microsoft.com/office/drawing/2014/main" id="{5F645741-31CA-E20F-118D-B06966F8A029}"/>
              </a:ext>
            </a:extLst>
          </p:cNvPr>
          <p:cNvPicPr>
            <a:picLocks noChangeAspect="1"/>
          </p:cNvPicPr>
          <p:nvPr/>
        </p:nvPicPr>
        <p:blipFill rotWithShape="1">
          <a:blip r:embed="rId2">
            <a:extLst>
              <a:ext uri="{28A0092B-C50C-407E-A947-70E740481C1C}">
                <a14:useLocalDpi xmlns:a14="http://schemas.microsoft.com/office/drawing/2010/main" val="0"/>
              </a:ext>
            </a:extLst>
          </a:blip>
          <a:srcRect b="6049"/>
          <a:stretch/>
        </p:blipFill>
        <p:spPr>
          <a:xfrm>
            <a:off x="104275" y="1072818"/>
            <a:ext cx="9588043" cy="5733818"/>
          </a:xfrm>
          <a:prstGeom prst="rect">
            <a:avLst/>
          </a:prstGeom>
        </p:spPr>
      </p:pic>
      <p:grpSp>
        <p:nvGrpSpPr>
          <p:cNvPr id="2" name="קבוצה 1">
            <a:extLst>
              <a:ext uri="{FF2B5EF4-FFF2-40B4-BE49-F238E27FC236}">
                <a16:creationId xmlns:a16="http://schemas.microsoft.com/office/drawing/2014/main" id="{C4F333D9-D92F-A9BE-51F9-C4262DA575F9}"/>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189D8ADA-F2F9-FB89-39DB-D5F9F1BC5E24}"/>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D203C22C-2FDA-5ED9-11E3-6CF2AF1A31D5}"/>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23A9691B-D42B-A3E9-E610-8BEE3E841B14}"/>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36D0E0D0-58A2-DDEA-6A84-F544D830C644}"/>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2F9DC531-6ECE-1C89-2F81-E899FFB6FA94}"/>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9" name="תיבת טקסט 8">
              <a:extLst>
                <a:ext uri="{FF2B5EF4-FFF2-40B4-BE49-F238E27FC236}">
                  <a16:creationId xmlns:a16="http://schemas.microsoft.com/office/drawing/2014/main" id="{62046872-2522-C6C9-FF3E-74991CE91816}"/>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0" name="קבוצה 9">
            <a:extLst>
              <a:ext uri="{FF2B5EF4-FFF2-40B4-BE49-F238E27FC236}">
                <a16:creationId xmlns:a16="http://schemas.microsoft.com/office/drawing/2014/main" id="{4D7F4857-96C0-0531-2ED8-4CF57EC1E751}"/>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E471FED2-A6EE-80B3-B6B7-679DAA712E05}"/>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B7090090-E922-83AC-576D-9A178AEB5AA6}"/>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62B5935F-7346-BC22-3014-78A5A772D118}"/>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1DEA085A-DE62-1404-B36A-2A2C1D96EC74}"/>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B4008E98-C372-197E-D13A-DE0B8DB7946D}"/>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42868756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מספר&#10;&#10;התיאור נוצר באופן אוטומטי">
            <a:extLst>
              <a:ext uri="{FF2B5EF4-FFF2-40B4-BE49-F238E27FC236}">
                <a16:creationId xmlns:a16="http://schemas.microsoft.com/office/drawing/2014/main" id="{3A59696F-2802-AE1B-5851-9ADDC1808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0" y="734568"/>
            <a:ext cx="9121873" cy="6169652"/>
          </a:xfrm>
          <a:prstGeom prst="rect">
            <a:avLst/>
          </a:prstGeom>
        </p:spPr>
      </p:pic>
      <p:grpSp>
        <p:nvGrpSpPr>
          <p:cNvPr id="2" name="קבוצה 1">
            <a:extLst>
              <a:ext uri="{FF2B5EF4-FFF2-40B4-BE49-F238E27FC236}">
                <a16:creationId xmlns:a16="http://schemas.microsoft.com/office/drawing/2014/main" id="{0ADEA1C1-E8B5-B0B8-8C51-299C265ADE46}"/>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82A4A858-DA9F-2F6B-2936-B90C5AAC3DF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6274A231-AF96-6782-4903-B28B80871DFB}"/>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9892DC9B-6BCE-9915-D67E-27FF2AB551AB}"/>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0CF8C374-F4D5-0967-FDA8-369B496FB00C}"/>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0E5866C1-0EFF-8BF3-2A51-15BFBAB040C7}"/>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9" name="תיבת טקסט 8">
              <a:extLst>
                <a:ext uri="{FF2B5EF4-FFF2-40B4-BE49-F238E27FC236}">
                  <a16:creationId xmlns:a16="http://schemas.microsoft.com/office/drawing/2014/main" id="{BA07D1E7-B4CC-D9A8-E21B-0E0AAB88D168}"/>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0" name="קבוצה 9">
            <a:extLst>
              <a:ext uri="{FF2B5EF4-FFF2-40B4-BE49-F238E27FC236}">
                <a16:creationId xmlns:a16="http://schemas.microsoft.com/office/drawing/2014/main" id="{0D4669A5-7A6E-89F2-8688-A75AA9388FD9}"/>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0CE074F2-9505-533D-18E8-7C276F93F94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C266865A-3D11-ACCD-91C0-530A556F6C77}"/>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9EE6D1A4-582F-DE5F-1DF3-618C1438AC16}"/>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AA296AB0-FD1A-9064-93A4-79C0F225C61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6161DB40-6786-8720-985A-4FBADEFE5F84}"/>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34152029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10;&#10;התיאור נוצר באופן אוטומטי">
            <a:extLst>
              <a:ext uri="{FF2B5EF4-FFF2-40B4-BE49-F238E27FC236}">
                <a16:creationId xmlns:a16="http://schemas.microsoft.com/office/drawing/2014/main" id="{F543DDEA-E85E-4F9D-A559-D9DFCBE9312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6695" y="1018840"/>
            <a:ext cx="9664040" cy="4820320"/>
          </a:xfrm>
          <a:prstGeom prst="rect">
            <a:avLst/>
          </a:prstGeom>
        </p:spPr>
      </p:pic>
      <p:grpSp>
        <p:nvGrpSpPr>
          <p:cNvPr id="2" name="קבוצה 1">
            <a:extLst>
              <a:ext uri="{FF2B5EF4-FFF2-40B4-BE49-F238E27FC236}">
                <a16:creationId xmlns:a16="http://schemas.microsoft.com/office/drawing/2014/main" id="{88565473-EC5F-9C50-829C-9D18ED0024B1}"/>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7DC6392C-BFFC-B8BB-E83F-88E87E06AF5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E2F4D0B6-BCAF-DE83-B00C-3D3001E070FD}"/>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AD66604C-CAF8-EF6B-76AE-2C372FB44046}"/>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C2F8BB3E-FF61-75BD-183C-B19BF2C81C82}"/>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1C0EFCC7-F115-A4D9-37BB-2C82A7471782}"/>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9" name="תיבת טקסט 8">
              <a:extLst>
                <a:ext uri="{FF2B5EF4-FFF2-40B4-BE49-F238E27FC236}">
                  <a16:creationId xmlns:a16="http://schemas.microsoft.com/office/drawing/2014/main" id="{A7AC60DC-A8AF-2378-65AB-91020474D254}"/>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0" name="קבוצה 9">
            <a:extLst>
              <a:ext uri="{FF2B5EF4-FFF2-40B4-BE49-F238E27FC236}">
                <a16:creationId xmlns:a16="http://schemas.microsoft.com/office/drawing/2014/main" id="{AB7E19F0-EE89-4B9E-AF87-8A46985B9C13}"/>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378B02F6-E7CD-DE07-0EF0-F22C037CC0D5}"/>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210FC8A4-4D18-200B-88D6-9CBAE70CD336}"/>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ECCBAAEE-3C7A-6A93-109C-49F4C4F881D5}"/>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86E010B5-5045-DEED-45F6-A8B7D66BC044}"/>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E48858BC-4017-2853-CEE9-86152788D0A3}"/>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1417329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תמונה שמכילה גופן, טקסט, גרפיקה, עיצוב גרפי&#10;&#10;התיאור נוצר באופן אוטומטי">
            <a:extLst>
              <a:ext uri="{FF2B5EF4-FFF2-40B4-BE49-F238E27FC236}">
                <a16:creationId xmlns:a16="http://schemas.microsoft.com/office/drawing/2014/main" id="{FACEBCA0-5CB7-6ED9-D0D9-0ED3905DC6BA}"/>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a:stretch/>
        </p:blipFill>
        <p:spPr>
          <a:xfrm>
            <a:off x="2997199" y="596899"/>
            <a:ext cx="6477002" cy="3674373"/>
          </a:xfrm>
          <a:prstGeom prst="rect">
            <a:avLst/>
          </a:prstGeom>
        </p:spPr>
      </p:pic>
      <p:pic>
        <p:nvPicPr>
          <p:cNvPr id="9" name="תמונה 8" descr="תמונה שמכילה טקסט, גופן, לבן, לוגו&#10;&#10;התיאור נוצר באופן אוטומטי">
            <a:extLst>
              <a:ext uri="{FF2B5EF4-FFF2-40B4-BE49-F238E27FC236}">
                <a16:creationId xmlns:a16="http://schemas.microsoft.com/office/drawing/2014/main" id="{36E36A2D-4D41-B07E-ED7C-74C83C9F954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13049" y="2746417"/>
            <a:ext cx="6400802" cy="3334178"/>
          </a:xfrm>
          <a:prstGeom prst="rect">
            <a:avLst/>
          </a:prstGeom>
        </p:spPr>
      </p:pic>
    </p:spTree>
    <p:extLst>
      <p:ext uri="{BB962C8B-B14F-4D97-AF65-F5344CB8AC3E}">
        <p14:creationId xmlns:p14="http://schemas.microsoft.com/office/powerpoint/2010/main" val="37659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drape"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10;&#10;התיאור נוצר באופן אוטומטי">
            <a:extLst>
              <a:ext uri="{FF2B5EF4-FFF2-40B4-BE49-F238E27FC236}">
                <a16:creationId xmlns:a16="http://schemas.microsoft.com/office/drawing/2014/main" id="{21C824EF-411A-A07F-42CA-D8223D398DF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0350" y="1307744"/>
            <a:ext cx="10071112" cy="5023363"/>
          </a:xfrm>
          <a:prstGeom prst="rect">
            <a:avLst/>
          </a:prstGeom>
        </p:spPr>
      </p:pic>
      <p:grpSp>
        <p:nvGrpSpPr>
          <p:cNvPr id="2" name="קבוצה 1">
            <a:extLst>
              <a:ext uri="{FF2B5EF4-FFF2-40B4-BE49-F238E27FC236}">
                <a16:creationId xmlns:a16="http://schemas.microsoft.com/office/drawing/2014/main" id="{8DBADEA4-3023-5B72-BCE3-FCA9B685408B}"/>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02647A37-536B-564E-2545-9A7784375A2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0D449EBA-108F-7259-157D-CFCC38E1122E}"/>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7FAA0AF7-6E8B-5C11-E149-CEFB44D9E111}"/>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82F796C3-4441-698E-BA29-CAE5C24A7ECB}"/>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9EC9BA1D-0BE4-1B5B-F259-E56702D269C9}"/>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9" name="תיבת טקסט 8">
              <a:extLst>
                <a:ext uri="{FF2B5EF4-FFF2-40B4-BE49-F238E27FC236}">
                  <a16:creationId xmlns:a16="http://schemas.microsoft.com/office/drawing/2014/main" id="{B1088D14-2C94-E6E2-6B6B-6441B010FFD9}"/>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0" name="קבוצה 9">
            <a:extLst>
              <a:ext uri="{FF2B5EF4-FFF2-40B4-BE49-F238E27FC236}">
                <a16:creationId xmlns:a16="http://schemas.microsoft.com/office/drawing/2014/main" id="{0214CB97-0F58-B17F-C242-52A7C10BBAAB}"/>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D4307A84-D96F-067F-3A5C-208FB9690C2A}"/>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6757BDB9-3C76-FFBE-9C10-D5AD2A8DC4C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006F7B1B-B01E-E20D-E94A-650EE4D880D4}"/>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9F3BA1E7-64B8-B4FC-BD73-A62690B65195}"/>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E78E459A-2946-4710-7F81-405C79C5C050}"/>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12726781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צילום מסך, גופן, עיצוב&#10;&#10;התיאור נוצר באופן אוטומטי">
            <a:extLst>
              <a:ext uri="{FF2B5EF4-FFF2-40B4-BE49-F238E27FC236}">
                <a16:creationId xmlns:a16="http://schemas.microsoft.com/office/drawing/2014/main" id="{E748CB7F-39B9-FB99-4E00-1BE7CE3A0FEF}"/>
              </a:ext>
            </a:extLst>
          </p:cNvPr>
          <p:cNvPicPr>
            <a:picLocks noChangeAspect="1"/>
          </p:cNvPicPr>
          <p:nvPr/>
        </p:nvPicPr>
        <p:blipFill rotWithShape="1">
          <a:blip r:embed="rId2">
            <a:extLst>
              <a:ext uri="{28A0092B-C50C-407E-A947-70E740481C1C}">
                <a14:useLocalDpi xmlns:a14="http://schemas.microsoft.com/office/drawing/2010/main" val="0"/>
              </a:ext>
            </a:extLst>
          </a:blip>
          <a:srcRect t="14197"/>
          <a:stretch/>
        </p:blipFill>
        <p:spPr>
          <a:xfrm>
            <a:off x="-1" y="1723358"/>
            <a:ext cx="10324841" cy="4182141"/>
          </a:xfrm>
          <a:prstGeom prst="rect">
            <a:avLst/>
          </a:prstGeom>
        </p:spPr>
      </p:pic>
      <p:grpSp>
        <p:nvGrpSpPr>
          <p:cNvPr id="2" name="קבוצה 1">
            <a:extLst>
              <a:ext uri="{FF2B5EF4-FFF2-40B4-BE49-F238E27FC236}">
                <a16:creationId xmlns:a16="http://schemas.microsoft.com/office/drawing/2014/main" id="{724E5317-E106-8B43-5F8B-FD4061C124C8}"/>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CF8EE3CA-CD60-33C8-49ED-1FB88AB8389A}"/>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885F3C53-868E-CC46-D990-E8F6BD918236}"/>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DC859AAD-8D01-C0C8-AA3D-B38B856D3878}"/>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44BEDD40-5182-4AB0-AABC-7065185860AE}"/>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9453D165-1841-0CCC-B137-EA5D227A4F89}"/>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9" name="תיבת טקסט 8">
              <a:extLst>
                <a:ext uri="{FF2B5EF4-FFF2-40B4-BE49-F238E27FC236}">
                  <a16:creationId xmlns:a16="http://schemas.microsoft.com/office/drawing/2014/main" id="{83591460-1ACC-368D-C3FA-9575E81DE222}"/>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0" name="קבוצה 9">
            <a:extLst>
              <a:ext uri="{FF2B5EF4-FFF2-40B4-BE49-F238E27FC236}">
                <a16:creationId xmlns:a16="http://schemas.microsoft.com/office/drawing/2014/main" id="{4DC14202-6C6F-D7B0-E3DA-76B9A4B0C81E}"/>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A1A2F853-6243-3C57-A9BD-3974FF4DBE88}"/>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F4E2FAB8-F64C-A40C-BC62-8BF205FFBE60}"/>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EDE5EB3A-6FE2-22CF-FE60-0748B36D9DD0}"/>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C5DF97CD-651B-F5A4-D414-5D82DB10F4AC}"/>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83DB7604-8CA2-A070-E0B3-8BA4DEB12C3D}"/>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28473377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Effect transition="in" filter="fade">
                                      <p:cBhvr>
                                        <p:cTn id="9"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לבוש, אדם, פני אדם, בתוך מבנה&#10;&#10;התיאור נוצר באופן אוטומטי">
            <a:extLst>
              <a:ext uri="{FF2B5EF4-FFF2-40B4-BE49-F238E27FC236}">
                <a16:creationId xmlns:a16="http://schemas.microsoft.com/office/drawing/2014/main" id="{3C241EF5-BF9D-D390-9D23-D8C7F6741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 y="13109"/>
            <a:ext cx="9100724" cy="6838251"/>
          </a:xfrm>
          <a:prstGeom prst="rect">
            <a:avLst/>
          </a:prstGeom>
        </p:spPr>
      </p:pic>
      <p:sp>
        <p:nvSpPr>
          <p:cNvPr id="4" name="תיבת טקסט 3">
            <a:extLst>
              <a:ext uri="{FF2B5EF4-FFF2-40B4-BE49-F238E27FC236}">
                <a16:creationId xmlns:a16="http://schemas.microsoft.com/office/drawing/2014/main" id="{1187E6DE-26A9-48A8-4256-E887D42100A4}"/>
              </a:ext>
            </a:extLst>
          </p:cNvPr>
          <p:cNvSpPr txBox="1"/>
          <p:nvPr/>
        </p:nvSpPr>
        <p:spPr>
          <a:xfrm>
            <a:off x="356179" y="22025"/>
            <a:ext cx="8263233" cy="1015663"/>
          </a:xfrm>
          <a:prstGeom prst="rect">
            <a:avLst/>
          </a:prstGeom>
          <a:noFill/>
        </p:spPr>
        <p:txBody>
          <a:bodyPr wrap="square" rtlCol="1">
            <a:spAutoFit/>
          </a:bodyPr>
          <a:lstStyle/>
          <a:p>
            <a:pPr algn="ctr"/>
            <a:r>
              <a:rPr lang="he-IL" sz="6000" b="1" dirty="0">
                <a:solidFill>
                  <a:schemeClr val="bg1"/>
                </a:solidFill>
                <a:effectLst>
                  <a:glow rad="228600">
                    <a:schemeClr val="accent5">
                      <a:satMod val="175000"/>
                      <a:alpha val="40000"/>
                    </a:schemeClr>
                  </a:glow>
                  <a:outerShdw blurRad="38100" dist="38100" dir="2700000" algn="tl">
                    <a:srgbClr val="000000">
                      <a:alpha val="43137"/>
                    </a:srgbClr>
                  </a:outerShdw>
                </a:effectLst>
              </a:rPr>
              <a:t>פרופ' משה </a:t>
            </a:r>
            <a:r>
              <a:rPr lang="he-IL" sz="6000" b="1" dirty="0" err="1">
                <a:solidFill>
                  <a:schemeClr val="bg1"/>
                </a:solidFill>
                <a:effectLst>
                  <a:glow rad="228600">
                    <a:schemeClr val="accent5">
                      <a:satMod val="175000"/>
                      <a:alpha val="40000"/>
                    </a:schemeClr>
                  </a:glow>
                  <a:outerShdw blurRad="38100" dist="38100" dir="2700000" algn="tl">
                    <a:srgbClr val="000000">
                      <a:alpha val="43137"/>
                    </a:srgbClr>
                  </a:outerShdw>
                </a:effectLst>
              </a:rPr>
              <a:t>אידל</a:t>
            </a:r>
            <a:endParaRPr lang="he-IL" sz="6000" b="1" dirty="0">
              <a:solidFill>
                <a:schemeClr val="bg1"/>
              </a:solidFill>
              <a:effectLst>
                <a:glow rad="228600">
                  <a:schemeClr val="accent5">
                    <a:satMod val="175000"/>
                    <a:alpha val="40000"/>
                  </a:schemeClr>
                </a:glow>
                <a:outerShdw blurRad="38100" dist="38100" dir="2700000" algn="tl">
                  <a:srgbClr val="000000">
                    <a:alpha val="43137"/>
                  </a:srgbClr>
                </a:outerShdw>
              </a:effectLst>
            </a:endParaRPr>
          </a:p>
        </p:txBody>
      </p:sp>
      <p:pic>
        <p:nvPicPr>
          <p:cNvPr id="8" name="תמונה 7" descr="תמונה שמכילה לבוש, אדם, פני אדם, רהיטים&#10;&#10;התיאור נוצר באופן אוטומטי">
            <a:extLst>
              <a:ext uri="{FF2B5EF4-FFF2-40B4-BE49-F238E27FC236}">
                <a16:creationId xmlns:a16="http://schemas.microsoft.com/office/drawing/2014/main" id="{51480206-3AB1-1395-A253-4B4B6DCF1E20}"/>
              </a:ext>
            </a:extLst>
          </p:cNvPr>
          <p:cNvPicPr>
            <a:picLocks noChangeAspect="1"/>
          </p:cNvPicPr>
          <p:nvPr/>
        </p:nvPicPr>
        <p:blipFill rotWithShape="1">
          <a:blip r:embed="rId3">
            <a:extLst>
              <a:ext uri="{28A0092B-C50C-407E-A947-70E740481C1C}">
                <a14:useLocalDpi xmlns:a14="http://schemas.microsoft.com/office/drawing/2010/main" val="0"/>
              </a:ext>
            </a:extLst>
          </a:blip>
          <a:srcRect b="640"/>
          <a:stretch/>
        </p:blipFill>
        <p:spPr>
          <a:xfrm>
            <a:off x="2020645" y="1077619"/>
            <a:ext cx="4806967" cy="5671246"/>
          </a:xfrm>
          <a:prstGeom prst="rect">
            <a:avLst/>
          </a:prstGeom>
        </p:spPr>
      </p:pic>
      <p:grpSp>
        <p:nvGrpSpPr>
          <p:cNvPr id="11" name="קבוצה 10">
            <a:extLst>
              <a:ext uri="{FF2B5EF4-FFF2-40B4-BE49-F238E27FC236}">
                <a16:creationId xmlns:a16="http://schemas.microsoft.com/office/drawing/2014/main" id="{7D815A67-2925-667C-02A0-61D201869B54}"/>
              </a:ext>
            </a:extLst>
          </p:cNvPr>
          <p:cNvGrpSpPr/>
          <p:nvPr/>
        </p:nvGrpSpPr>
        <p:grpSpPr>
          <a:xfrm>
            <a:off x="10264861" y="1386063"/>
            <a:ext cx="1822864" cy="1197810"/>
            <a:chOff x="10264861" y="1386063"/>
            <a:chExt cx="1822864" cy="1197810"/>
          </a:xfrm>
        </p:grpSpPr>
        <p:sp>
          <p:nvSpPr>
            <p:cNvPr id="12" name="חץ: מחומש 11">
              <a:extLst>
                <a:ext uri="{FF2B5EF4-FFF2-40B4-BE49-F238E27FC236}">
                  <a16:creationId xmlns:a16="http://schemas.microsoft.com/office/drawing/2014/main" id="{FBB3A8D4-EE25-41AB-2FA3-CE44E743E5FF}"/>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3" name="תיבת טקסט 12">
              <a:extLst>
                <a:ext uri="{FF2B5EF4-FFF2-40B4-BE49-F238E27FC236}">
                  <a16:creationId xmlns:a16="http://schemas.microsoft.com/office/drawing/2014/main" id="{93E07051-8E73-217B-96A6-97DFB9521EB9}"/>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4" name="תמונה 13" descr="תמונה שמכילה גופן, טקסט, גרפיקה, עיצוב גרפי&#10;&#10;התיאור נוצר באופן אוטומטי">
            <a:extLst>
              <a:ext uri="{FF2B5EF4-FFF2-40B4-BE49-F238E27FC236}">
                <a16:creationId xmlns:a16="http://schemas.microsoft.com/office/drawing/2014/main" id="{311ED1CD-39B9-413C-2021-523045337245}"/>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5" name="קבוצה 14">
            <a:extLst>
              <a:ext uri="{FF2B5EF4-FFF2-40B4-BE49-F238E27FC236}">
                <a16:creationId xmlns:a16="http://schemas.microsoft.com/office/drawing/2014/main" id="{7A924F6E-869B-BDB2-7F8D-0A96B2FB65E7}"/>
              </a:ext>
            </a:extLst>
          </p:cNvPr>
          <p:cNvGrpSpPr/>
          <p:nvPr/>
        </p:nvGrpSpPr>
        <p:grpSpPr>
          <a:xfrm>
            <a:off x="10264861" y="2691196"/>
            <a:ext cx="1822864" cy="1197810"/>
            <a:chOff x="10264861" y="2666655"/>
            <a:chExt cx="1822864" cy="1197810"/>
          </a:xfrm>
        </p:grpSpPr>
        <p:sp>
          <p:nvSpPr>
            <p:cNvPr id="16" name="חץ: מחומש 15">
              <a:extLst>
                <a:ext uri="{FF2B5EF4-FFF2-40B4-BE49-F238E27FC236}">
                  <a16:creationId xmlns:a16="http://schemas.microsoft.com/office/drawing/2014/main" id="{8924A8B0-06A4-5E49-8619-53FA12FECE8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7" name="תיבת טקסט 16">
              <a:extLst>
                <a:ext uri="{FF2B5EF4-FFF2-40B4-BE49-F238E27FC236}">
                  <a16:creationId xmlns:a16="http://schemas.microsoft.com/office/drawing/2014/main" id="{437C5362-4399-D5B5-238D-0196D5BAD26A}"/>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8" name="קבוצה 17">
            <a:extLst>
              <a:ext uri="{FF2B5EF4-FFF2-40B4-BE49-F238E27FC236}">
                <a16:creationId xmlns:a16="http://schemas.microsoft.com/office/drawing/2014/main" id="{EA8D5901-795A-57E2-4D45-826D0D9B7442}"/>
              </a:ext>
            </a:extLst>
          </p:cNvPr>
          <p:cNvGrpSpPr/>
          <p:nvPr/>
        </p:nvGrpSpPr>
        <p:grpSpPr>
          <a:xfrm>
            <a:off x="10260717" y="3996329"/>
            <a:ext cx="1822864" cy="1197810"/>
            <a:chOff x="10260717" y="3947249"/>
            <a:chExt cx="1822864" cy="1197810"/>
          </a:xfrm>
        </p:grpSpPr>
        <p:sp>
          <p:nvSpPr>
            <p:cNvPr id="19" name="חץ: מחומש 18">
              <a:extLst>
                <a:ext uri="{FF2B5EF4-FFF2-40B4-BE49-F238E27FC236}">
                  <a16:creationId xmlns:a16="http://schemas.microsoft.com/office/drawing/2014/main" id="{3B462DC0-139E-5152-D5A0-2739B6B9806D}"/>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0" name="תיבת טקסט 19">
              <a:extLst>
                <a:ext uri="{FF2B5EF4-FFF2-40B4-BE49-F238E27FC236}">
                  <a16:creationId xmlns:a16="http://schemas.microsoft.com/office/drawing/2014/main" id="{5C7704F8-54C9-CE40-0495-541C2EE65E3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1" name="קבוצה 20">
            <a:extLst>
              <a:ext uri="{FF2B5EF4-FFF2-40B4-BE49-F238E27FC236}">
                <a16:creationId xmlns:a16="http://schemas.microsoft.com/office/drawing/2014/main" id="{D52291C2-C94C-D148-369F-50B932BCEC50}"/>
              </a:ext>
            </a:extLst>
          </p:cNvPr>
          <p:cNvGrpSpPr/>
          <p:nvPr/>
        </p:nvGrpSpPr>
        <p:grpSpPr>
          <a:xfrm>
            <a:off x="10260717" y="5301461"/>
            <a:ext cx="1822864" cy="1197810"/>
            <a:chOff x="10260717" y="5301461"/>
            <a:chExt cx="1822864" cy="1197810"/>
          </a:xfrm>
        </p:grpSpPr>
        <p:sp>
          <p:nvSpPr>
            <p:cNvPr id="22" name="חץ: מחומש 21">
              <a:extLst>
                <a:ext uri="{FF2B5EF4-FFF2-40B4-BE49-F238E27FC236}">
                  <a16:creationId xmlns:a16="http://schemas.microsoft.com/office/drawing/2014/main" id="{B3912A63-E7D8-0D4F-48AF-EABAED11FC92}"/>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3" name="תיבת טקסט 22">
              <a:extLst>
                <a:ext uri="{FF2B5EF4-FFF2-40B4-BE49-F238E27FC236}">
                  <a16:creationId xmlns:a16="http://schemas.microsoft.com/office/drawing/2014/main" id="{E71A8571-F81E-AEB1-C5AB-B7536D8BB0D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pic>
        <p:nvPicPr>
          <p:cNvPr id="2" name="תמונה 1" descr="תמונה שמכילה טקסט, קיר, בתוך מבנה, בניין משרדים&#10;&#10;התיאור נוצר באופן אוטומטי">
            <a:extLst>
              <a:ext uri="{FF2B5EF4-FFF2-40B4-BE49-F238E27FC236}">
                <a16:creationId xmlns:a16="http://schemas.microsoft.com/office/drawing/2014/main" id="{0781A853-9F7E-05B6-B5A5-417AC05084C7}"/>
              </a:ext>
            </a:extLst>
          </p:cNvPr>
          <p:cNvPicPr>
            <a:picLocks noChangeAspect="1"/>
          </p:cNvPicPr>
          <p:nvPr/>
        </p:nvPicPr>
        <p:blipFill rotWithShape="1">
          <a:blip r:embed="rId5">
            <a:extLst>
              <a:ext uri="{28A0092B-C50C-407E-A947-70E740481C1C}">
                <a14:useLocalDpi xmlns:a14="http://schemas.microsoft.com/office/drawing/2010/main" val="0"/>
              </a:ext>
            </a:extLst>
          </a:blip>
          <a:srcRect l="12778" t="6853" r="12639" b="7500"/>
          <a:stretch/>
        </p:blipFill>
        <p:spPr>
          <a:xfrm>
            <a:off x="1077845" y="875115"/>
            <a:ext cx="6819900" cy="5873750"/>
          </a:xfrm>
          <a:prstGeom prst="rect">
            <a:avLst/>
          </a:prstGeom>
        </p:spPr>
      </p:pic>
    </p:spTree>
    <p:extLst>
      <p:ext uri="{BB962C8B-B14F-4D97-AF65-F5344CB8AC3E}">
        <p14:creationId xmlns:p14="http://schemas.microsoft.com/office/powerpoint/2010/main" val="33510232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500" fill="hold"/>
                                        <p:tgtEl>
                                          <p:spTgt spid="2"/>
                                        </p:tgtEl>
                                        <p:attrNameLst>
                                          <p:attrName>ppt_w</p:attrName>
                                        </p:attrNameLst>
                                      </p:cBhvr>
                                      <p:tavLst>
                                        <p:tav tm="0">
                                          <p:val>
                                            <p:fltVal val="0"/>
                                          </p:val>
                                        </p:tav>
                                        <p:tav tm="100000">
                                          <p:val>
                                            <p:strVal val="#ppt_w"/>
                                          </p:val>
                                        </p:tav>
                                      </p:tavLst>
                                    </p:anim>
                                    <p:anim calcmode="lin" valueType="num">
                                      <p:cBhvr>
                                        <p:cTn id="15" dur="2500" fill="hold"/>
                                        <p:tgtEl>
                                          <p:spTgt spid="2"/>
                                        </p:tgtEl>
                                        <p:attrNameLst>
                                          <p:attrName>ppt_h</p:attrName>
                                        </p:attrNameLst>
                                      </p:cBhvr>
                                      <p:tavLst>
                                        <p:tav tm="0">
                                          <p:val>
                                            <p:fltVal val="0"/>
                                          </p:val>
                                        </p:tav>
                                        <p:tav tm="100000">
                                          <p:val>
                                            <p:strVal val="#ppt_h"/>
                                          </p:val>
                                        </p:tav>
                                      </p:tavLst>
                                    </p:anim>
                                    <p:animEffect transition="in" filter="fade">
                                      <p:cBhvr>
                                        <p:cTn id="16" dur="2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2000"/>
                                        <p:tgtEl>
                                          <p:spTgt spid="2"/>
                                        </p:tgtEl>
                                        <p:attrNameLst>
                                          <p:attrName>ppt_w</p:attrName>
                                        </p:attrNameLst>
                                      </p:cBhvr>
                                      <p:tavLst>
                                        <p:tav tm="0">
                                          <p:val>
                                            <p:strVal val="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fltVal val="0"/>
                                          </p:val>
                                        </p:tav>
                                      </p:tavLst>
                                    </p:anim>
                                    <p:animEffect transition="out" filter="fade">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750" fill="hold"/>
                                        <p:tgtEl>
                                          <p:spTgt spid="8"/>
                                        </p:tgtEl>
                                        <p:attrNameLst>
                                          <p:attrName>ppt_w</p:attrName>
                                        </p:attrNameLst>
                                      </p:cBhvr>
                                      <p:tavLst>
                                        <p:tav tm="0">
                                          <p:val>
                                            <p:fltVal val="0"/>
                                          </p:val>
                                        </p:tav>
                                        <p:tav tm="100000">
                                          <p:val>
                                            <p:strVal val="#ppt_w"/>
                                          </p:val>
                                        </p:tav>
                                      </p:tavLst>
                                    </p:anim>
                                    <p:anim calcmode="lin" valueType="num">
                                      <p:cBhvr>
                                        <p:cTn id="27" dur="1750" fill="hold"/>
                                        <p:tgtEl>
                                          <p:spTgt spid="8"/>
                                        </p:tgtEl>
                                        <p:attrNameLst>
                                          <p:attrName>ppt_h</p:attrName>
                                        </p:attrNameLst>
                                      </p:cBhvr>
                                      <p:tavLst>
                                        <p:tav tm="0">
                                          <p:val>
                                            <p:fltVal val="0"/>
                                          </p:val>
                                        </p:tav>
                                        <p:tav tm="100000">
                                          <p:val>
                                            <p:strVal val="#ppt_h"/>
                                          </p:val>
                                        </p:tav>
                                      </p:tavLst>
                                    </p:anim>
                                    <p:animEffect transition="in" filter="fade">
                                      <p:cBhvr>
                                        <p:cTn id="28" dur="175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1500"/>
                                        <p:tgtEl>
                                          <p:spTgt spid="8"/>
                                        </p:tgtEl>
                                        <p:attrNameLst>
                                          <p:attrName>ppt_w</p:attrName>
                                        </p:attrNameLst>
                                      </p:cBhvr>
                                      <p:tavLst>
                                        <p:tav tm="0">
                                          <p:val>
                                            <p:strVal val="ppt_w"/>
                                          </p:val>
                                        </p:tav>
                                        <p:tav tm="100000">
                                          <p:val>
                                            <p:fltVal val="0"/>
                                          </p:val>
                                        </p:tav>
                                      </p:tavLst>
                                    </p:anim>
                                    <p:anim calcmode="lin" valueType="num">
                                      <p:cBhvr>
                                        <p:cTn id="33" dur="1500"/>
                                        <p:tgtEl>
                                          <p:spTgt spid="8"/>
                                        </p:tgtEl>
                                        <p:attrNameLst>
                                          <p:attrName>ppt_h</p:attrName>
                                        </p:attrNameLst>
                                      </p:cBhvr>
                                      <p:tavLst>
                                        <p:tav tm="0">
                                          <p:val>
                                            <p:strVal val="ppt_h"/>
                                          </p:val>
                                        </p:tav>
                                        <p:tav tm="100000">
                                          <p:val>
                                            <p:fltVal val="0"/>
                                          </p:val>
                                        </p:tav>
                                      </p:tavLst>
                                    </p:anim>
                                    <p:animEffect transition="out" filter="fade">
                                      <p:cBhvr>
                                        <p:cTn id="34" dur="1500"/>
                                        <p:tgtEl>
                                          <p:spTgt spid="8"/>
                                        </p:tgtEl>
                                      </p:cBhvr>
                                    </p:animEffect>
                                    <p:set>
                                      <p:cBhvr>
                                        <p:cTn id="35" dur="1" fill="hold">
                                          <p:stCondLst>
                                            <p:cond delay="1499"/>
                                          </p:stCondLst>
                                        </p:cTn>
                                        <p:tgtEl>
                                          <p:spTgt spid="8"/>
                                        </p:tgtEl>
                                        <p:attrNameLst>
                                          <p:attrName>style.visibility</p:attrName>
                                        </p:attrNameLst>
                                      </p:cBhvr>
                                      <p:to>
                                        <p:strVal val="hidden"/>
                                      </p:to>
                                    </p:set>
                                  </p:childTnLst>
                                </p:cTn>
                              </p:par>
                            </p:childTnLst>
                          </p:cTn>
                        </p:par>
                        <p:par>
                          <p:cTn id="36" fill="hold">
                            <p:stCondLst>
                              <p:cond delay="1500"/>
                            </p:stCondLst>
                            <p:childTnLst>
                              <p:par>
                                <p:cTn id="37" presetID="53" presetClass="entr" presetSubtype="16" fill="hold" nodeType="afterEffect">
                                  <p:stCondLst>
                                    <p:cond delay="50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0" fill="hold"/>
                                        <p:tgtEl>
                                          <p:spTgt spid="3"/>
                                        </p:tgtEl>
                                        <p:attrNameLst>
                                          <p:attrName>ppt_w</p:attrName>
                                        </p:attrNameLst>
                                      </p:cBhvr>
                                      <p:tavLst>
                                        <p:tav tm="0">
                                          <p:val>
                                            <p:fltVal val="0"/>
                                          </p:val>
                                        </p:tav>
                                        <p:tav tm="100000">
                                          <p:val>
                                            <p:strVal val="#ppt_w"/>
                                          </p:val>
                                        </p:tav>
                                      </p:tavLst>
                                    </p:anim>
                                    <p:anim calcmode="lin" valueType="num">
                                      <p:cBhvr>
                                        <p:cTn id="40" dur="2500" fill="hold"/>
                                        <p:tgtEl>
                                          <p:spTgt spid="3"/>
                                        </p:tgtEl>
                                        <p:attrNameLst>
                                          <p:attrName>ppt_h</p:attrName>
                                        </p:attrNameLst>
                                      </p:cBhvr>
                                      <p:tavLst>
                                        <p:tav tm="0">
                                          <p:val>
                                            <p:fltVal val="0"/>
                                          </p:val>
                                        </p:tav>
                                        <p:tav tm="100000">
                                          <p:val>
                                            <p:strVal val="#ppt_h"/>
                                          </p:val>
                                        </p:tav>
                                      </p:tavLst>
                                    </p:anim>
                                    <p:animEffect transition="in" filter="fade">
                                      <p:cBhvr>
                                        <p:cTn id="41" dur="2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1500"/>
                                        <p:tgtEl>
                                          <p:spTgt spid="4"/>
                                        </p:tgtEl>
                                      </p:cBhvr>
                                    </p:animEffect>
                                    <p:set>
                                      <p:cBhvr>
                                        <p:cTn id="46" dur="1" fill="hold">
                                          <p:stCondLst>
                                            <p:cond delay="1499"/>
                                          </p:stCondLst>
                                        </p:cTn>
                                        <p:tgtEl>
                                          <p:spTgt spid="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500"/>
                                        <p:tgtEl>
                                          <p:spTgt spid="3"/>
                                        </p:tgtEl>
                                      </p:cBhvr>
                                    </p:animEffect>
                                    <p:set>
                                      <p:cBhvr>
                                        <p:cTn id="49"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תמונה שמכילה אדם, לבוש, דשא, לילה&#10;&#10;התיאור נוצר באופן אוטומטי">
            <a:hlinkClick r:id="rId2"/>
            <a:extLst>
              <a:ext uri="{FF2B5EF4-FFF2-40B4-BE49-F238E27FC236}">
                <a16:creationId xmlns:a16="http://schemas.microsoft.com/office/drawing/2014/main" id="{C168D3F7-5DF6-652D-D122-E68294295675}"/>
              </a:ext>
            </a:extLst>
          </p:cNvPr>
          <p:cNvPicPr>
            <a:picLocks noChangeAspect="1"/>
          </p:cNvPicPr>
          <p:nvPr/>
        </p:nvPicPr>
        <p:blipFill rotWithShape="1">
          <a:blip r:embed="rId3">
            <a:extLst>
              <a:ext uri="{28A0092B-C50C-407E-A947-70E740481C1C}">
                <a14:useLocalDpi xmlns:a14="http://schemas.microsoft.com/office/drawing/2010/main" val="0"/>
              </a:ext>
            </a:extLst>
          </a:blip>
          <a:srcRect l="14172" t="11753" r="9717" b="12136"/>
          <a:stretch/>
        </p:blipFill>
        <p:spPr>
          <a:xfrm>
            <a:off x="0" y="0"/>
            <a:ext cx="12192000" cy="6858000"/>
          </a:xfrm>
          <a:prstGeom prst="rect">
            <a:avLst/>
          </a:prstGeom>
        </p:spPr>
      </p:pic>
      <p:sp>
        <p:nvSpPr>
          <p:cNvPr id="5" name="תיבת טקסט 4">
            <a:extLst>
              <a:ext uri="{FF2B5EF4-FFF2-40B4-BE49-F238E27FC236}">
                <a16:creationId xmlns:a16="http://schemas.microsoft.com/office/drawing/2014/main" id="{27122287-FBF3-0BFF-7CCE-6FED650E69DB}"/>
              </a:ext>
            </a:extLst>
          </p:cNvPr>
          <p:cNvSpPr txBox="1"/>
          <p:nvPr/>
        </p:nvSpPr>
        <p:spPr>
          <a:xfrm>
            <a:off x="197313" y="1595222"/>
            <a:ext cx="9445368" cy="5509200"/>
          </a:xfrm>
          <a:prstGeom prst="rect">
            <a:avLst/>
          </a:prstGeom>
          <a:noFill/>
        </p:spPr>
        <p:txBody>
          <a:bodyPr wrap="square">
            <a:spAutoFit/>
          </a:bodyPr>
          <a:lstStyle/>
          <a:p>
            <a:pPr algn="l" rtl="0"/>
            <a:r>
              <a:rPr lang="en-US" sz="3200" b="1" dirty="0">
                <a:solidFill>
                  <a:schemeClr val="bg1"/>
                </a:solidFill>
                <a:effectLst>
                  <a:glow rad="139700">
                    <a:schemeClr val="accent3">
                      <a:satMod val="175000"/>
                      <a:alpha val="40000"/>
                    </a:schemeClr>
                  </a:glow>
                </a:effectLst>
              </a:rPr>
              <a:t>When you try your best, but you don't succeed;</a:t>
            </a:r>
            <a:br>
              <a:rPr lang="en-US" sz="3200" b="1" dirty="0">
                <a:solidFill>
                  <a:schemeClr val="bg1"/>
                </a:solidFill>
                <a:effectLst>
                  <a:glow rad="139700">
                    <a:schemeClr val="accent3">
                      <a:satMod val="175000"/>
                      <a:alpha val="40000"/>
                    </a:schemeClr>
                  </a:glow>
                </a:effectLst>
              </a:rPr>
            </a:br>
            <a:r>
              <a:rPr lang="en-US" sz="3200" b="1" dirty="0">
                <a:solidFill>
                  <a:schemeClr val="bg1"/>
                </a:solidFill>
                <a:effectLst>
                  <a:glow rad="139700">
                    <a:schemeClr val="accent3">
                      <a:satMod val="175000"/>
                      <a:alpha val="40000"/>
                    </a:schemeClr>
                  </a:glow>
                </a:effectLst>
              </a:rPr>
              <a:t>When you get what you want, but not what you need;</a:t>
            </a:r>
            <a:br>
              <a:rPr lang="en-US" sz="3200" b="1" dirty="0">
                <a:solidFill>
                  <a:schemeClr val="bg1"/>
                </a:solidFill>
                <a:effectLst>
                  <a:glow rad="139700">
                    <a:schemeClr val="accent3">
                      <a:satMod val="175000"/>
                      <a:alpha val="40000"/>
                    </a:schemeClr>
                  </a:glow>
                </a:effectLst>
              </a:rPr>
            </a:br>
            <a:endParaRPr lang="en-US" sz="3200" b="1" dirty="0">
              <a:solidFill>
                <a:schemeClr val="bg1"/>
              </a:solidFill>
              <a:effectLst>
                <a:glow rad="139700">
                  <a:schemeClr val="accent3">
                    <a:satMod val="175000"/>
                    <a:alpha val="40000"/>
                  </a:schemeClr>
                </a:glow>
              </a:effectLst>
            </a:endParaRPr>
          </a:p>
          <a:p>
            <a:pPr algn="l" rtl="0"/>
            <a:r>
              <a:rPr lang="en-US" sz="3200" b="1" dirty="0">
                <a:solidFill>
                  <a:schemeClr val="bg1"/>
                </a:solidFill>
                <a:effectLst>
                  <a:glow rad="139700">
                    <a:schemeClr val="accent3">
                      <a:satMod val="175000"/>
                      <a:alpha val="40000"/>
                    </a:schemeClr>
                  </a:glow>
                </a:effectLst>
              </a:rPr>
              <a:t>High up above, or down below…</a:t>
            </a:r>
          </a:p>
          <a:p>
            <a:pPr algn="l" rtl="0"/>
            <a:endParaRPr lang="en-US" sz="3200" b="1" dirty="0">
              <a:solidFill>
                <a:schemeClr val="bg1"/>
              </a:solidFill>
              <a:effectLst>
                <a:glow rad="139700">
                  <a:schemeClr val="accent3">
                    <a:satMod val="175000"/>
                    <a:alpha val="40000"/>
                  </a:schemeClr>
                </a:glow>
              </a:effectLst>
            </a:endParaRPr>
          </a:p>
          <a:p>
            <a:pPr algn="l" rtl="0"/>
            <a:r>
              <a:rPr lang="en-US" sz="3200" b="1" dirty="0">
                <a:solidFill>
                  <a:schemeClr val="bg1"/>
                </a:solidFill>
                <a:effectLst>
                  <a:glow rad="139700">
                    <a:schemeClr val="accent3">
                      <a:satMod val="175000"/>
                      <a:alpha val="40000"/>
                    </a:schemeClr>
                  </a:glow>
                </a:effectLst>
              </a:rPr>
              <a:t>Lights will guide you home</a:t>
            </a:r>
            <a:br>
              <a:rPr lang="en-US" sz="3200" b="1" dirty="0">
                <a:solidFill>
                  <a:schemeClr val="bg1"/>
                </a:solidFill>
                <a:effectLst>
                  <a:glow rad="139700">
                    <a:schemeClr val="accent3">
                      <a:satMod val="175000"/>
                      <a:alpha val="40000"/>
                    </a:schemeClr>
                  </a:glow>
                </a:effectLst>
              </a:rPr>
            </a:br>
            <a:r>
              <a:rPr lang="en-US" sz="3200" b="1" dirty="0">
                <a:solidFill>
                  <a:schemeClr val="bg1"/>
                </a:solidFill>
                <a:effectLst>
                  <a:glow rad="139700">
                    <a:schemeClr val="accent3">
                      <a:satMod val="175000"/>
                      <a:alpha val="40000"/>
                    </a:schemeClr>
                  </a:glow>
                </a:effectLst>
              </a:rPr>
              <a:t>And ignite your bones</a:t>
            </a:r>
            <a:br>
              <a:rPr lang="en-US" sz="3200" b="1" dirty="0">
                <a:solidFill>
                  <a:schemeClr val="bg1"/>
                </a:solidFill>
                <a:effectLst>
                  <a:glow rad="139700">
                    <a:schemeClr val="accent3">
                      <a:satMod val="175000"/>
                      <a:alpha val="40000"/>
                    </a:schemeClr>
                  </a:glow>
                </a:effectLst>
              </a:rPr>
            </a:br>
            <a:r>
              <a:rPr lang="en-US" sz="3200" b="1" dirty="0">
                <a:solidFill>
                  <a:schemeClr val="bg1"/>
                </a:solidFill>
                <a:effectLst>
                  <a:glow rad="139700">
                    <a:schemeClr val="accent3">
                      <a:satMod val="175000"/>
                      <a:alpha val="40000"/>
                    </a:schemeClr>
                  </a:glow>
                </a:effectLst>
              </a:rPr>
              <a:t>And I will try to fix you</a:t>
            </a:r>
          </a:p>
          <a:p>
            <a:pPr algn="l" rtl="0"/>
            <a:endParaRPr lang="en-US" sz="3200" b="1" dirty="0">
              <a:solidFill>
                <a:schemeClr val="bg1"/>
              </a:solidFill>
              <a:effectLst>
                <a:glow rad="139700">
                  <a:schemeClr val="accent3">
                    <a:satMod val="175000"/>
                    <a:alpha val="40000"/>
                  </a:schemeClr>
                </a:glow>
              </a:effectLst>
            </a:endParaRPr>
          </a:p>
          <a:p>
            <a:pPr algn="l" rtl="0"/>
            <a:endParaRPr lang="en-US" sz="3200" b="1" dirty="0">
              <a:solidFill>
                <a:schemeClr val="bg1"/>
              </a:solidFill>
              <a:effectLst>
                <a:glow rad="139700">
                  <a:schemeClr val="accent3">
                    <a:satMod val="175000"/>
                    <a:alpha val="40000"/>
                  </a:schemeClr>
                </a:glow>
              </a:effectLst>
            </a:endParaRPr>
          </a:p>
          <a:p>
            <a:pPr algn="l" rtl="0"/>
            <a:endParaRPr lang="en-US" sz="3200" b="1" dirty="0">
              <a:solidFill>
                <a:schemeClr val="bg1"/>
              </a:solidFill>
              <a:effectLst>
                <a:glow rad="139700">
                  <a:schemeClr val="accent3">
                    <a:satMod val="175000"/>
                    <a:alpha val="40000"/>
                  </a:schemeClr>
                </a:glow>
              </a:effectLst>
            </a:endParaRPr>
          </a:p>
        </p:txBody>
      </p:sp>
      <p:sp>
        <p:nvSpPr>
          <p:cNvPr id="7" name="תיבת טקסט 6">
            <a:extLst>
              <a:ext uri="{FF2B5EF4-FFF2-40B4-BE49-F238E27FC236}">
                <a16:creationId xmlns:a16="http://schemas.microsoft.com/office/drawing/2014/main" id="{3B22A83D-2EE1-DC29-40B5-429E03D94DA7}"/>
              </a:ext>
            </a:extLst>
          </p:cNvPr>
          <p:cNvSpPr txBox="1"/>
          <p:nvPr/>
        </p:nvSpPr>
        <p:spPr>
          <a:xfrm rot="1600531">
            <a:off x="6140281" y="741396"/>
            <a:ext cx="4296663" cy="830997"/>
          </a:xfrm>
          <a:prstGeom prst="rect">
            <a:avLst/>
          </a:prstGeom>
          <a:noFill/>
        </p:spPr>
        <p:txBody>
          <a:bodyPr wrap="square">
            <a:spAutoFit/>
          </a:bodyPr>
          <a:lstStyle/>
          <a:p>
            <a:pPr algn="l" rtl="0"/>
            <a:r>
              <a:rPr lang="en-US" sz="4800" b="1" dirty="0">
                <a:solidFill>
                  <a:schemeClr val="bg1"/>
                </a:solidFill>
                <a:effectLst>
                  <a:glow rad="139700">
                    <a:schemeClr val="accent3">
                      <a:satMod val="175000"/>
                      <a:alpha val="40000"/>
                    </a:schemeClr>
                  </a:glow>
                </a:effectLst>
              </a:rPr>
              <a:t>Fix You – </a:t>
            </a:r>
            <a:r>
              <a:rPr lang="en-US" sz="3600" b="1" dirty="0">
                <a:solidFill>
                  <a:schemeClr val="bg1"/>
                </a:solidFill>
                <a:effectLst>
                  <a:glow rad="139700">
                    <a:schemeClr val="accent3">
                      <a:satMod val="175000"/>
                      <a:alpha val="40000"/>
                    </a:schemeClr>
                  </a:glow>
                </a:effectLst>
              </a:rPr>
              <a:t>Coldplay </a:t>
            </a:r>
            <a:endParaRPr lang="he-IL" sz="4800" b="1" dirty="0">
              <a:solidFill>
                <a:schemeClr val="bg1"/>
              </a:solidFill>
              <a:effectLst>
                <a:glow rad="139700">
                  <a:schemeClr val="accent3">
                    <a:satMod val="175000"/>
                    <a:alpha val="40000"/>
                  </a:schemeClr>
                </a:glow>
              </a:effectLst>
            </a:endParaRPr>
          </a:p>
        </p:txBody>
      </p:sp>
      <p:grpSp>
        <p:nvGrpSpPr>
          <p:cNvPr id="2" name="קבוצה 1">
            <a:extLst>
              <a:ext uri="{FF2B5EF4-FFF2-40B4-BE49-F238E27FC236}">
                <a16:creationId xmlns:a16="http://schemas.microsoft.com/office/drawing/2014/main" id="{7B78CA87-E2B9-88C5-99DE-0CD133C118C3}"/>
              </a:ext>
            </a:extLst>
          </p:cNvPr>
          <p:cNvGrpSpPr/>
          <p:nvPr/>
        </p:nvGrpSpPr>
        <p:grpSpPr>
          <a:xfrm>
            <a:off x="10264861" y="1386063"/>
            <a:ext cx="1822864" cy="1197810"/>
            <a:chOff x="10264861" y="1386063"/>
            <a:chExt cx="1822864" cy="1197810"/>
          </a:xfrm>
        </p:grpSpPr>
        <p:sp>
          <p:nvSpPr>
            <p:cNvPr id="3" name="חץ: מחומש 2">
              <a:extLst>
                <a:ext uri="{FF2B5EF4-FFF2-40B4-BE49-F238E27FC236}">
                  <a16:creationId xmlns:a16="http://schemas.microsoft.com/office/drawing/2014/main" id="{21A02DFD-1DFB-91BC-9972-64B40A2AFD72}"/>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4" name="תיבת טקסט 3">
              <a:extLst>
                <a:ext uri="{FF2B5EF4-FFF2-40B4-BE49-F238E27FC236}">
                  <a16:creationId xmlns:a16="http://schemas.microsoft.com/office/drawing/2014/main" id="{0672D2D9-8626-F20E-ED51-CFF3A098C330}"/>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8A0AAF35-A9C7-0ED4-0D09-ADFDCEB8E21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8" name="קבוצה 7">
            <a:extLst>
              <a:ext uri="{FF2B5EF4-FFF2-40B4-BE49-F238E27FC236}">
                <a16:creationId xmlns:a16="http://schemas.microsoft.com/office/drawing/2014/main" id="{E9F94B3F-43E3-3710-687E-59F4FB58CBFC}"/>
              </a:ext>
            </a:extLst>
          </p:cNvPr>
          <p:cNvGrpSpPr/>
          <p:nvPr/>
        </p:nvGrpSpPr>
        <p:grpSpPr>
          <a:xfrm>
            <a:off x="10264861" y="2691196"/>
            <a:ext cx="1822864" cy="1197810"/>
            <a:chOff x="10264861" y="2666655"/>
            <a:chExt cx="1822864" cy="1197810"/>
          </a:xfrm>
        </p:grpSpPr>
        <p:sp>
          <p:nvSpPr>
            <p:cNvPr id="9" name="חץ: מחומש 8">
              <a:extLst>
                <a:ext uri="{FF2B5EF4-FFF2-40B4-BE49-F238E27FC236}">
                  <a16:creationId xmlns:a16="http://schemas.microsoft.com/office/drawing/2014/main" id="{97506544-CD27-76A5-516A-785AD4CFBEAC}"/>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0" name="תיבת טקסט 9">
              <a:extLst>
                <a:ext uri="{FF2B5EF4-FFF2-40B4-BE49-F238E27FC236}">
                  <a16:creationId xmlns:a16="http://schemas.microsoft.com/office/drawing/2014/main" id="{B048B96A-D13C-79A4-0F5C-44AF706DC3E6}"/>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glow rad="228600">
                      <a:schemeClr val="accent5">
                        <a:satMod val="175000"/>
                        <a:alpha val="40000"/>
                      </a:schemeClr>
                    </a:glow>
                    <a:outerShdw blurRad="38100" dist="38100" dir="2700000" algn="tl">
                      <a:srgbClr val="000000">
                        <a:alpha val="43137"/>
                      </a:srgbClr>
                    </a:outerShdw>
                  </a:effectLst>
                </a:rPr>
                <a:t>מלכויות</a:t>
              </a:r>
              <a:r>
                <a:rPr lang="he-IL" sz="2800" b="1" dirty="0">
                  <a:solidFill>
                    <a:schemeClr val="bg2">
                      <a:lumMod val="90000"/>
                    </a:schemeClr>
                  </a:solidFill>
                  <a:effectLst>
                    <a:glow rad="228600">
                      <a:schemeClr val="accent5">
                        <a:satMod val="175000"/>
                        <a:alpha val="40000"/>
                      </a:schemeClr>
                    </a:glow>
                  </a:effectLst>
                </a:rPr>
                <a:t> </a:t>
              </a:r>
            </a:p>
          </p:txBody>
        </p:sp>
      </p:grpSp>
      <p:grpSp>
        <p:nvGrpSpPr>
          <p:cNvPr id="12" name="קבוצה 11">
            <a:extLst>
              <a:ext uri="{FF2B5EF4-FFF2-40B4-BE49-F238E27FC236}">
                <a16:creationId xmlns:a16="http://schemas.microsoft.com/office/drawing/2014/main" id="{916D7BA0-EF0B-8C25-D156-73607648EC3F}"/>
              </a:ext>
            </a:extLst>
          </p:cNvPr>
          <p:cNvGrpSpPr/>
          <p:nvPr/>
        </p:nvGrpSpPr>
        <p:grpSpPr>
          <a:xfrm>
            <a:off x="10260717" y="3996329"/>
            <a:ext cx="1822864" cy="1197810"/>
            <a:chOff x="10260717" y="3947249"/>
            <a:chExt cx="1822864" cy="1197810"/>
          </a:xfrm>
        </p:grpSpPr>
        <p:sp>
          <p:nvSpPr>
            <p:cNvPr id="13" name="חץ: מחומש 12">
              <a:extLst>
                <a:ext uri="{FF2B5EF4-FFF2-40B4-BE49-F238E27FC236}">
                  <a16:creationId xmlns:a16="http://schemas.microsoft.com/office/drawing/2014/main" id="{24A3ED1A-19C7-0323-E64A-8F61F23EB4AE}"/>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4" name="תיבת טקסט 13">
              <a:extLst>
                <a:ext uri="{FF2B5EF4-FFF2-40B4-BE49-F238E27FC236}">
                  <a16:creationId xmlns:a16="http://schemas.microsoft.com/office/drawing/2014/main" id="{82C81567-B745-9287-BF40-FE31300B40CB}"/>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5" name="קבוצה 14">
            <a:extLst>
              <a:ext uri="{FF2B5EF4-FFF2-40B4-BE49-F238E27FC236}">
                <a16:creationId xmlns:a16="http://schemas.microsoft.com/office/drawing/2014/main" id="{724C6D13-4431-5E7D-623C-78A0572DD56D}"/>
              </a:ext>
            </a:extLst>
          </p:cNvPr>
          <p:cNvGrpSpPr/>
          <p:nvPr/>
        </p:nvGrpSpPr>
        <p:grpSpPr>
          <a:xfrm>
            <a:off x="10260717" y="5301461"/>
            <a:ext cx="1822864" cy="1197810"/>
            <a:chOff x="10260717" y="5301461"/>
            <a:chExt cx="1822864" cy="1197810"/>
          </a:xfrm>
        </p:grpSpPr>
        <p:sp>
          <p:nvSpPr>
            <p:cNvPr id="16" name="חץ: מחומש 15">
              <a:extLst>
                <a:ext uri="{FF2B5EF4-FFF2-40B4-BE49-F238E27FC236}">
                  <a16:creationId xmlns:a16="http://schemas.microsoft.com/office/drawing/2014/main" id="{C4DE9F4E-56B8-B8C5-48DF-ECA622F93EC3}"/>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7" name="תיבת טקסט 16">
              <a:extLst>
                <a:ext uri="{FF2B5EF4-FFF2-40B4-BE49-F238E27FC236}">
                  <a16:creationId xmlns:a16="http://schemas.microsoft.com/office/drawing/2014/main" id="{C9E550EF-4E4F-8CDA-164F-1F0C0DD3836E}"/>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981108993"/>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תמונה 10" descr="תמונה שמכילה אדם, לבוש, דשא, לילה&#10;&#10;התיאור נוצר באופן אוטומטי">
            <a:hlinkClick r:id="rId2"/>
            <a:extLst>
              <a:ext uri="{FF2B5EF4-FFF2-40B4-BE49-F238E27FC236}">
                <a16:creationId xmlns:a16="http://schemas.microsoft.com/office/drawing/2014/main" id="{C168D3F7-5DF6-652D-D122-E68294295675}"/>
              </a:ext>
            </a:extLst>
          </p:cNvPr>
          <p:cNvPicPr>
            <a:picLocks noChangeAspect="1"/>
          </p:cNvPicPr>
          <p:nvPr/>
        </p:nvPicPr>
        <p:blipFill rotWithShape="1">
          <a:blip r:embed="rId3">
            <a:extLst>
              <a:ext uri="{28A0092B-C50C-407E-A947-70E740481C1C}">
                <a14:useLocalDpi xmlns:a14="http://schemas.microsoft.com/office/drawing/2010/main" val="0"/>
              </a:ext>
            </a:extLst>
          </a:blip>
          <a:srcRect l="14172" t="11753" r="9717" b="12136"/>
          <a:stretch/>
        </p:blipFill>
        <p:spPr>
          <a:xfrm>
            <a:off x="0" y="0"/>
            <a:ext cx="12192000" cy="6858000"/>
          </a:xfrm>
          <a:prstGeom prst="rect">
            <a:avLst/>
          </a:prstGeom>
        </p:spPr>
      </p:pic>
      <p:sp>
        <p:nvSpPr>
          <p:cNvPr id="5" name="תיבת טקסט 4">
            <a:extLst>
              <a:ext uri="{FF2B5EF4-FFF2-40B4-BE49-F238E27FC236}">
                <a16:creationId xmlns:a16="http://schemas.microsoft.com/office/drawing/2014/main" id="{27122287-FBF3-0BFF-7CCE-6FED650E69DB}"/>
              </a:ext>
            </a:extLst>
          </p:cNvPr>
          <p:cNvSpPr txBox="1"/>
          <p:nvPr/>
        </p:nvSpPr>
        <p:spPr>
          <a:xfrm>
            <a:off x="153760" y="314265"/>
            <a:ext cx="6289675" cy="7879080"/>
          </a:xfrm>
          <a:prstGeom prst="rect">
            <a:avLst/>
          </a:prstGeom>
          <a:noFill/>
        </p:spPr>
        <p:txBody>
          <a:bodyPr wrap="square">
            <a:spAutoFit/>
          </a:bodyPr>
          <a:lstStyle/>
          <a:p>
            <a:pPr algn="l" rtl="0"/>
            <a:r>
              <a:rPr lang="en-US" sz="2200" b="1" dirty="0">
                <a:solidFill>
                  <a:schemeClr val="bg1"/>
                </a:solidFill>
              </a:rPr>
              <a:t>When you try your best, but you don't succeed</a:t>
            </a:r>
            <a:br>
              <a:rPr lang="en-US" sz="2200" b="1" dirty="0">
                <a:solidFill>
                  <a:schemeClr val="bg1"/>
                </a:solidFill>
              </a:rPr>
            </a:br>
            <a:r>
              <a:rPr lang="en-US" sz="2200" b="1" dirty="0">
                <a:solidFill>
                  <a:schemeClr val="bg1"/>
                </a:solidFill>
              </a:rPr>
              <a:t>When you get what you want, but not what you need</a:t>
            </a:r>
            <a:br>
              <a:rPr lang="en-US" sz="2200" b="1" dirty="0">
                <a:solidFill>
                  <a:schemeClr val="bg1"/>
                </a:solidFill>
              </a:rPr>
            </a:br>
            <a:r>
              <a:rPr lang="en-US" sz="2200" b="1" dirty="0">
                <a:solidFill>
                  <a:schemeClr val="bg1"/>
                </a:solidFill>
              </a:rPr>
              <a:t>When you feel so tired, but you can't sleep</a:t>
            </a:r>
            <a:br>
              <a:rPr lang="en-US" sz="2200" b="1" dirty="0">
                <a:solidFill>
                  <a:schemeClr val="bg1"/>
                </a:solidFill>
              </a:rPr>
            </a:br>
            <a:r>
              <a:rPr lang="en-US" sz="2200" b="1" dirty="0">
                <a:solidFill>
                  <a:schemeClr val="bg1"/>
                </a:solidFill>
              </a:rPr>
              <a:t>Stuck in reverse</a:t>
            </a:r>
          </a:p>
          <a:p>
            <a:pPr algn="l" rtl="0"/>
            <a:endParaRPr lang="en-US" sz="2200" b="1" dirty="0">
              <a:solidFill>
                <a:schemeClr val="bg1"/>
              </a:solidFill>
            </a:endParaRPr>
          </a:p>
          <a:p>
            <a:pPr algn="l" rtl="0"/>
            <a:r>
              <a:rPr lang="en-US" sz="2200" b="1" dirty="0">
                <a:solidFill>
                  <a:schemeClr val="bg1"/>
                </a:solidFill>
              </a:rPr>
              <a:t>And the tears come streaming down your face</a:t>
            </a:r>
            <a:br>
              <a:rPr lang="en-US" sz="2200" b="1" dirty="0">
                <a:solidFill>
                  <a:schemeClr val="bg1"/>
                </a:solidFill>
              </a:rPr>
            </a:br>
            <a:r>
              <a:rPr lang="en-US" sz="2200" b="1" dirty="0">
                <a:solidFill>
                  <a:schemeClr val="bg1"/>
                </a:solidFill>
              </a:rPr>
              <a:t>When you lose something you can't replace</a:t>
            </a:r>
            <a:br>
              <a:rPr lang="en-US" sz="2200" b="1" dirty="0">
                <a:solidFill>
                  <a:schemeClr val="bg1"/>
                </a:solidFill>
              </a:rPr>
            </a:br>
            <a:r>
              <a:rPr lang="en-US" sz="2200" b="1" dirty="0">
                <a:solidFill>
                  <a:schemeClr val="bg1"/>
                </a:solidFill>
              </a:rPr>
              <a:t>When you love someone, but it goes to waste</a:t>
            </a:r>
            <a:br>
              <a:rPr lang="en-US" sz="2200" b="1" dirty="0">
                <a:solidFill>
                  <a:schemeClr val="bg1"/>
                </a:solidFill>
              </a:rPr>
            </a:br>
            <a:r>
              <a:rPr lang="en-US" sz="2200" b="1" dirty="0">
                <a:solidFill>
                  <a:schemeClr val="bg1"/>
                </a:solidFill>
              </a:rPr>
              <a:t>Could it be worse?</a:t>
            </a:r>
          </a:p>
          <a:p>
            <a:pPr algn="l" rtl="0"/>
            <a:endParaRPr lang="en-US" sz="2200" b="1" dirty="0">
              <a:solidFill>
                <a:schemeClr val="bg1"/>
              </a:solidFill>
            </a:endParaRPr>
          </a:p>
          <a:p>
            <a:pPr algn="l" rtl="0"/>
            <a:r>
              <a:rPr lang="en-US" sz="2200" b="1" dirty="0">
                <a:solidFill>
                  <a:schemeClr val="bg1"/>
                </a:solidFill>
              </a:rPr>
              <a:t>Lights will guide you home</a:t>
            </a:r>
            <a:br>
              <a:rPr lang="en-US" sz="2200" b="1" dirty="0">
                <a:solidFill>
                  <a:schemeClr val="bg1"/>
                </a:solidFill>
              </a:rPr>
            </a:br>
            <a:r>
              <a:rPr lang="en-US" sz="2200" b="1" dirty="0">
                <a:solidFill>
                  <a:schemeClr val="bg1"/>
                </a:solidFill>
              </a:rPr>
              <a:t>And ignite your bones</a:t>
            </a:r>
            <a:br>
              <a:rPr lang="en-US" sz="2200" b="1" dirty="0">
                <a:solidFill>
                  <a:schemeClr val="bg1"/>
                </a:solidFill>
              </a:rPr>
            </a:br>
            <a:r>
              <a:rPr lang="en-US" sz="2200" b="1" dirty="0">
                <a:solidFill>
                  <a:schemeClr val="bg1"/>
                </a:solidFill>
              </a:rPr>
              <a:t>And I will try to fix you</a:t>
            </a:r>
          </a:p>
          <a:p>
            <a:pPr algn="l" rtl="0"/>
            <a:endParaRPr lang="en-US" sz="2200" b="1" dirty="0">
              <a:solidFill>
                <a:schemeClr val="bg1"/>
              </a:solidFill>
            </a:endParaRPr>
          </a:p>
          <a:p>
            <a:pPr algn="l" rtl="0"/>
            <a:r>
              <a:rPr lang="en-US" sz="2200" b="1" dirty="0">
                <a:solidFill>
                  <a:schemeClr val="bg1"/>
                </a:solidFill>
              </a:rPr>
              <a:t>And high up above, or down below</a:t>
            </a:r>
            <a:br>
              <a:rPr lang="en-US" sz="2200" b="1" dirty="0">
                <a:solidFill>
                  <a:schemeClr val="bg1"/>
                </a:solidFill>
              </a:rPr>
            </a:br>
            <a:r>
              <a:rPr lang="en-US" sz="2200" b="1" dirty="0">
                <a:solidFill>
                  <a:schemeClr val="bg1"/>
                </a:solidFill>
              </a:rPr>
              <a:t>When you're too in love to let it go</a:t>
            </a:r>
            <a:br>
              <a:rPr lang="en-US" sz="2200" b="1" dirty="0">
                <a:solidFill>
                  <a:schemeClr val="bg1"/>
                </a:solidFill>
              </a:rPr>
            </a:br>
            <a:r>
              <a:rPr lang="en-US" sz="2200" b="1" dirty="0">
                <a:solidFill>
                  <a:schemeClr val="bg1"/>
                </a:solidFill>
              </a:rPr>
              <a:t>But if you never try, you'll never know</a:t>
            </a:r>
            <a:br>
              <a:rPr lang="en-US" sz="2200" b="1" dirty="0">
                <a:solidFill>
                  <a:schemeClr val="bg1"/>
                </a:solidFill>
              </a:rPr>
            </a:br>
            <a:r>
              <a:rPr lang="en-US" sz="2200" b="1" dirty="0">
                <a:solidFill>
                  <a:schemeClr val="bg1"/>
                </a:solidFill>
              </a:rPr>
              <a:t>Just what you're worth</a:t>
            </a:r>
          </a:p>
          <a:p>
            <a:pPr algn="l" rtl="0"/>
            <a:endParaRPr lang="en-US" sz="2200" b="1" dirty="0">
              <a:solidFill>
                <a:schemeClr val="bg1"/>
              </a:solidFill>
            </a:endParaRPr>
          </a:p>
          <a:p>
            <a:pPr algn="l" rtl="0"/>
            <a:endParaRPr lang="en-US" sz="2200" b="1" dirty="0">
              <a:solidFill>
                <a:schemeClr val="bg1"/>
              </a:solidFill>
            </a:endParaRPr>
          </a:p>
          <a:p>
            <a:pPr algn="l" rtl="0"/>
            <a:endParaRPr lang="en-US" sz="2200" b="1" dirty="0">
              <a:solidFill>
                <a:schemeClr val="bg1"/>
              </a:solidFill>
            </a:endParaRPr>
          </a:p>
          <a:p>
            <a:pPr algn="l" rtl="0"/>
            <a:endParaRPr lang="en-US" sz="2200" b="1" dirty="0">
              <a:solidFill>
                <a:schemeClr val="bg1"/>
              </a:solidFill>
            </a:endParaRPr>
          </a:p>
        </p:txBody>
      </p:sp>
      <p:sp>
        <p:nvSpPr>
          <p:cNvPr id="7" name="תיבת טקסט 6">
            <a:extLst>
              <a:ext uri="{FF2B5EF4-FFF2-40B4-BE49-F238E27FC236}">
                <a16:creationId xmlns:a16="http://schemas.microsoft.com/office/drawing/2014/main" id="{3B22A83D-2EE1-DC29-40B5-429E03D94DA7}"/>
              </a:ext>
            </a:extLst>
          </p:cNvPr>
          <p:cNvSpPr txBox="1"/>
          <p:nvPr/>
        </p:nvSpPr>
        <p:spPr>
          <a:xfrm rot="1710917">
            <a:off x="8710058" y="682731"/>
            <a:ext cx="3244562" cy="646331"/>
          </a:xfrm>
          <a:prstGeom prst="rect">
            <a:avLst/>
          </a:prstGeom>
          <a:noFill/>
        </p:spPr>
        <p:txBody>
          <a:bodyPr wrap="square">
            <a:spAutoFit/>
          </a:bodyPr>
          <a:lstStyle/>
          <a:p>
            <a:pPr algn="l" rtl="0"/>
            <a:r>
              <a:rPr lang="en-US" sz="3600" b="1" dirty="0">
                <a:solidFill>
                  <a:schemeClr val="bg1"/>
                </a:solidFill>
              </a:rPr>
              <a:t>Fix You – </a:t>
            </a:r>
            <a:r>
              <a:rPr lang="en-US" sz="2400" b="1" dirty="0">
                <a:solidFill>
                  <a:schemeClr val="bg1"/>
                </a:solidFill>
              </a:rPr>
              <a:t>Coldplay </a:t>
            </a:r>
            <a:endParaRPr lang="he-IL" sz="3600" b="1" dirty="0">
              <a:solidFill>
                <a:schemeClr val="bg1"/>
              </a:solidFill>
            </a:endParaRPr>
          </a:p>
        </p:txBody>
      </p:sp>
      <p:sp>
        <p:nvSpPr>
          <p:cNvPr id="9" name="תיבת טקסט 8">
            <a:extLst>
              <a:ext uri="{FF2B5EF4-FFF2-40B4-BE49-F238E27FC236}">
                <a16:creationId xmlns:a16="http://schemas.microsoft.com/office/drawing/2014/main" id="{9F060029-5D17-C694-273A-8A1B88515292}"/>
              </a:ext>
            </a:extLst>
          </p:cNvPr>
          <p:cNvSpPr txBox="1"/>
          <p:nvPr/>
        </p:nvSpPr>
        <p:spPr>
          <a:xfrm>
            <a:off x="6443435" y="476021"/>
            <a:ext cx="5159375" cy="6186309"/>
          </a:xfrm>
          <a:prstGeom prst="rect">
            <a:avLst/>
          </a:prstGeom>
          <a:noFill/>
        </p:spPr>
        <p:txBody>
          <a:bodyPr wrap="square">
            <a:spAutoFit/>
          </a:bodyPr>
          <a:lstStyle/>
          <a:p>
            <a:pPr algn="l" rtl="0"/>
            <a:endParaRPr lang="en-US" sz="2200" b="1" dirty="0">
              <a:solidFill>
                <a:schemeClr val="bg1"/>
              </a:solidFill>
            </a:endParaRPr>
          </a:p>
          <a:p>
            <a:pPr algn="l" rtl="0"/>
            <a:endParaRPr lang="en-US" sz="2200" b="1" dirty="0">
              <a:solidFill>
                <a:schemeClr val="bg1"/>
              </a:solidFill>
            </a:endParaRPr>
          </a:p>
          <a:p>
            <a:pPr algn="l" rtl="0"/>
            <a:r>
              <a:rPr lang="en-US" sz="2200" b="1" dirty="0">
                <a:solidFill>
                  <a:schemeClr val="bg1"/>
                </a:solidFill>
              </a:rPr>
              <a:t>Lights will guide you home</a:t>
            </a:r>
            <a:br>
              <a:rPr lang="en-US" sz="2200" b="1" dirty="0">
                <a:solidFill>
                  <a:schemeClr val="bg1"/>
                </a:solidFill>
              </a:rPr>
            </a:br>
            <a:r>
              <a:rPr lang="en-US" sz="2200" b="1" dirty="0">
                <a:solidFill>
                  <a:schemeClr val="bg1"/>
                </a:solidFill>
              </a:rPr>
              <a:t>And ignite your bones</a:t>
            </a:r>
            <a:br>
              <a:rPr lang="en-US" sz="2200" b="1" dirty="0">
                <a:solidFill>
                  <a:schemeClr val="bg1"/>
                </a:solidFill>
              </a:rPr>
            </a:br>
            <a:r>
              <a:rPr lang="en-US" sz="2200" b="1" dirty="0">
                <a:solidFill>
                  <a:schemeClr val="bg1"/>
                </a:solidFill>
              </a:rPr>
              <a:t>And I will try to fix you</a:t>
            </a:r>
          </a:p>
          <a:p>
            <a:pPr algn="l" rtl="0"/>
            <a:endParaRPr lang="en-US" sz="2200" b="1" dirty="0">
              <a:solidFill>
                <a:schemeClr val="bg1"/>
              </a:solidFill>
            </a:endParaRPr>
          </a:p>
          <a:p>
            <a:pPr algn="l" rtl="0"/>
            <a:r>
              <a:rPr lang="en-US" sz="2200" b="1" dirty="0">
                <a:solidFill>
                  <a:schemeClr val="bg1"/>
                </a:solidFill>
              </a:rPr>
              <a:t>Tears stream down your face</a:t>
            </a:r>
            <a:br>
              <a:rPr lang="en-US" sz="2200" b="1" dirty="0">
                <a:solidFill>
                  <a:schemeClr val="bg1"/>
                </a:solidFill>
              </a:rPr>
            </a:br>
            <a:r>
              <a:rPr lang="en-US" sz="2200" b="1" dirty="0">
                <a:solidFill>
                  <a:schemeClr val="bg1"/>
                </a:solidFill>
              </a:rPr>
              <a:t>When you lose something you cannot replace</a:t>
            </a:r>
            <a:br>
              <a:rPr lang="en-US" sz="2200" b="1" dirty="0">
                <a:solidFill>
                  <a:schemeClr val="bg1"/>
                </a:solidFill>
              </a:rPr>
            </a:br>
            <a:r>
              <a:rPr lang="en-US" sz="2200" b="1" dirty="0">
                <a:solidFill>
                  <a:schemeClr val="bg1"/>
                </a:solidFill>
              </a:rPr>
              <a:t>Tears stream down your face, and I</a:t>
            </a:r>
          </a:p>
          <a:p>
            <a:pPr algn="l" rtl="0"/>
            <a:endParaRPr lang="en-US" sz="2200" b="1" dirty="0">
              <a:solidFill>
                <a:schemeClr val="bg1"/>
              </a:solidFill>
            </a:endParaRPr>
          </a:p>
          <a:p>
            <a:pPr algn="l" rtl="0"/>
            <a:r>
              <a:rPr lang="en-US" sz="2200" b="1" dirty="0">
                <a:solidFill>
                  <a:schemeClr val="bg1"/>
                </a:solidFill>
              </a:rPr>
              <a:t>Tears stream down your face</a:t>
            </a:r>
            <a:br>
              <a:rPr lang="en-US" sz="2200" b="1" dirty="0">
                <a:solidFill>
                  <a:schemeClr val="bg1"/>
                </a:solidFill>
              </a:rPr>
            </a:br>
            <a:r>
              <a:rPr lang="en-US" sz="2200" b="1" dirty="0">
                <a:solidFill>
                  <a:schemeClr val="bg1"/>
                </a:solidFill>
              </a:rPr>
              <a:t>I promise you I will learn from my mistakes</a:t>
            </a:r>
            <a:br>
              <a:rPr lang="en-US" sz="2200" b="1" dirty="0">
                <a:solidFill>
                  <a:schemeClr val="bg1"/>
                </a:solidFill>
              </a:rPr>
            </a:br>
            <a:r>
              <a:rPr lang="en-US" sz="2200" b="1" dirty="0">
                <a:solidFill>
                  <a:schemeClr val="bg1"/>
                </a:solidFill>
              </a:rPr>
              <a:t>Tears stream down your face, and I</a:t>
            </a:r>
          </a:p>
          <a:p>
            <a:pPr algn="l" rtl="0"/>
            <a:endParaRPr lang="en-US" sz="2200" b="1" dirty="0">
              <a:solidFill>
                <a:schemeClr val="bg1"/>
              </a:solidFill>
            </a:endParaRPr>
          </a:p>
          <a:p>
            <a:pPr algn="l" rtl="0"/>
            <a:r>
              <a:rPr lang="en-US" sz="2200" b="1" dirty="0">
                <a:solidFill>
                  <a:schemeClr val="bg1"/>
                </a:solidFill>
              </a:rPr>
              <a:t>Lights will guide you home</a:t>
            </a:r>
            <a:br>
              <a:rPr lang="en-US" sz="2200" b="1" dirty="0">
                <a:solidFill>
                  <a:schemeClr val="bg1"/>
                </a:solidFill>
              </a:rPr>
            </a:br>
            <a:r>
              <a:rPr lang="en-US" sz="2200" b="1" dirty="0">
                <a:solidFill>
                  <a:schemeClr val="bg1"/>
                </a:solidFill>
              </a:rPr>
              <a:t>And ignite your bones</a:t>
            </a:r>
            <a:br>
              <a:rPr lang="en-US" sz="2200" b="1" dirty="0">
                <a:solidFill>
                  <a:schemeClr val="bg1"/>
                </a:solidFill>
              </a:rPr>
            </a:br>
            <a:r>
              <a:rPr lang="en-US" sz="2200" b="1" dirty="0">
                <a:solidFill>
                  <a:schemeClr val="bg1"/>
                </a:solidFill>
              </a:rPr>
              <a:t>And I will try to fix you</a:t>
            </a:r>
          </a:p>
        </p:txBody>
      </p:sp>
    </p:spTree>
    <p:extLst>
      <p:ext uri="{BB962C8B-B14F-4D97-AF65-F5344CB8AC3E}">
        <p14:creationId xmlns:p14="http://schemas.microsoft.com/office/powerpoint/2010/main" val="36730658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גופן, צילום מסך, מותג&#10;&#10;התיאור נוצר באופן אוטומטי">
            <a:extLst>
              <a:ext uri="{FF2B5EF4-FFF2-40B4-BE49-F238E27FC236}">
                <a16:creationId xmlns:a16="http://schemas.microsoft.com/office/drawing/2014/main" id="{4A99224F-8A28-14D3-D988-B5A186858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6" y="11187"/>
            <a:ext cx="8120818" cy="2370063"/>
          </a:xfrm>
          <a:prstGeom prst="rect">
            <a:avLst/>
          </a:prstGeom>
        </p:spPr>
      </p:pic>
      <p:grpSp>
        <p:nvGrpSpPr>
          <p:cNvPr id="2" name="קבוצה 1">
            <a:extLst>
              <a:ext uri="{FF2B5EF4-FFF2-40B4-BE49-F238E27FC236}">
                <a16:creationId xmlns:a16="http://schemas.microsoft.com/office/drawing/2014/main" id="{4030E67B-49E0-DC59-DC4B-E0517AD5D0A4}"/>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51016DCA-A3EB-F0BA-646F-539693A89FA6}"/>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6" name="תיבת טקסט 5">
              <a:extLst>
                <a:ext uri="{FF2B5EF4-FFF2-40B4-BE49-F238E27FC236}">
                  <a16:creationId xmlns:a16="http://schemas.microsoft.com/office/drawing/2014/main" id="{9768E219-CDB8-FA3B-A7A1-3F3367ABD750}"/>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8" name="תמונה 7" descr="תמונה שמכילה גופן, טקסט, גרפיקה, עיצוב גרפי&#10;&#10;התיאור נוצר באופן אוטומטי">
            <a:extLst>
              <a:ext uri="{FF2B5EF4-FFF2-40B4-BE49-F238E27FC236}">
                <a16:creationId xmlns:a16="http://schemas.microsoft.com/office/drawing/2014/main" id="{D018AC62-3697-FE01-876A-9AEA5DA84434}"/>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9" name="קבוצה 8">
            <a:extLst>
              <a:ext uri="{FF2B5EF4-FFF2-40B4-BE49-F238E27FC236}">
                <a16:creationId xmlns:a16="http://schemas.microsoft.com/office/drawing/2014/main" id="{AEC7E449-CD9A-3538-981D-884C1C3A1295}"/>
              </a:ext>
            </a:extLst>
          </p:cNvPr>
          <p:cNvGrpSpPr/>
          <p:nvPr/>
        </p:nvGrpSpPr>
        <p:grpSpPr>
          <a:xfrm>
            <a:off x="10264861" y="2691196"/>
            <a:ext cx="1822864" cy="1197810"/>
            <a:chOff x="10264861" y="2666655"/>
            <a:chExt cx="1822864" cy="1197810"/>
          </a:xfrm>
        </p:grpSpPr>
        <p:sp>
          <p:nvSpPr>
            <p:cNvPr id="10" name="חץ: מחומש 9">
              <a:extLst>
                <a:ext uri="{FF2B5EF4-FFF2-40B4-BE49-F238E27FC236}">
                  <a16:creationId xmlns:a16="http://schemas.microsoft.com/office/drawing/2014/main" id="{AC0E9BC1-4867-9A4A-5D7D-D1A6BA5A24D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1" name="תיבת טקסט 10">
              <a:extLst>
                <a:ext uri="{FF2B5EF4-FFF2-40B4-BE49-F238E27FC236}">
                  <a16:creationId xmlns:a16="http://schemas.microsoft.com/office/drawing/2014/main" id="{CA65B0D1-2E32-F3B9-C98F-7ED6080DB422}"/>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2" name="קבוצה 11">
            <a:extLst>
              <a:ext uri="{FF2B5EF4-FFF2-40B4-BE49-F238E27FC236}">
                <a16:creationId xmlns:a16="http://schemas.microsoft.com/office/drawing/2014/main" id="{42EAB729-BECE-CD70-5380-73340380D79B}"/>
              </a:ext>
            </a:extLst>
          </p:cNvPr>
          <p:cNvGrpSpPr/>
          <p:nvPr/>
        </p:nvGrpSpPr>
        <p:grpSpPr>
          <a:xfrm>
            <a:off x="10260717" y="3996329"/>
            <a:ext cx="1822864" cy="1197810"/>
            <a:chOff x="10260717" y="3947249"/>
            <a:chExt cx="1822864" cy="1197810"/>
          </a:xfrm>
        </p:grpSpPr>
        <p:sp>
          <p:nvSpPr>
            <p:cNvPr id="13" name="חץ: מחומש 12">
              <a:extLst>
                <a:ext uri="{FF2B5EF4-FFF2-40B4-BE49-F238E27FC236}">
                  <a16:creationId xmlns:a16="http://schemas.microsoft.com/office/drawing/2014/main" id="{4FFC649B-0A4A-719B-FD0E-A281513947A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4" name="תיבת טקסט 13">
              <a:extLst>
                <a:ext uri="{FF2B5EF4-FFF2-40B4-BE49-F238E27FC236}">
                  <a16:creationId xmlns:a16="http://schemas.microsoft.com/office/drawing/2014/main" id="{C8BB2CD7-4C03-7AA6-52E3-0D30C3AE081A}"/>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5" name="קבוצה 14">
            <a:extLst>
              <a:ext uri="{FF2B5EF4-FFF2-40B4-BE49-F238E27FC236}">
                <a16:creationId xmlns:a16="http://schemas.microsoft.com/office/drawing/2014/main" id="{559C6BCD-B0C9-5155-F474-25291DD8DC07}"/>
              </a:ext>
            </a:extLst>
          </p:cNvPr>
          <p:cNvGrpSpPr/>
          <p:nvPr/>
        </p:nvGrpSpPr>
        <p:grpSpPr>
          <a:xfrm>
            <a:off x="10260717" y="5301461"/>
            <a:ext cx="1822864" cy="1197810"/>
            <a:chOff x="10260717" y="5301461"/>
            <a:chExt cx="1822864" cy="1197810"/>
          </a:xfrm>
        </p:grpSpPr>
        <p:sp>
          <p:nvSpPr>
            <p:cNvPr id="16" name="חץ: מחומש 15">
              <a:extLst>
                <a:ext uri="{FF2B5EF4-FFF2-40B4-BE49-F238E27FC236}">
                  <a16:creationId xmlns:a16="http://schemas.microsoft.com/office/drawing/2014/main" id="{337319CC-8F4B-4C02-E04A-3A7D731E21B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7" name="תיבת טקסט 16">
              <a:extLst>
                <a:ext uri="{FF2B5EF4-FFF2-40B4-BE49-F238E27FC236}">
                  <a16:creationId xmlns:a16="http://schemas.microsoft.com/office/drawing/2014/main" id="{F868FB0C-0213-4C6C-4AC8-4A5F87B72160}"/>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pic>
        <p:nvPicPr>
          <p:cNvPr id="7" name="תמונה 6" descr="תמונה שמכילה טקסט, גופן, צילום מסך, מותג&#10;&#10;התיאור נוצר באופן אוטומטי">
            <a:extLst>
              <a:ext uri="{FF2B5EF4-FFF2-40B4-BE49-F238E27FC236}">
                <a16:creationId xmlns:a16="http://schemas.microsoft.com/office/drawing/2014/main" id="{D255343D-E87C-6D93-319F-CC4FEE5EC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957" y="2229724"/>
            <a:ext cx="8120818" cy="2370063"/>
          </a:xfrm>
          <a:prstGeom prst="rect">
            <a:avLst/>
          </a:prstGeom>
        </p:spPr>
      </p:pic>
      <p:pic>
        <p:nvPicPr>
          <p:cNvPr id="5" name="תמונה 4" descr="תמונה שמכילה טקסט, גופן, צילום מסך, כחול חשמלי&#10;&#10;התיאור נוצר באופן אוטומטי">
            <a:extLst>
              <a:ext uri="{FF2B5EF4-FFF2-40B4-BE49-F238E27FC236}">
                <a16:creationId xmlns:a16="http://schemas.microsoft.com/office/drawing/2014/main" id="{B60A9EB3-D0ED-D653-E509-4B85F02F7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30" y="4478433"/>
            <a:ext cx="8120818" cy="2370063"/>
          </a:xfrm>
          <a:prstGeom prst="rect">
            <a:avLst/>
          </a:prstGeom>
        </p:spPr>
      </p:pic>
    </p:spTree>
    <p:extLst>
      <p:ext uri="{BB962C8B-B14F-4D97-AF65-F5344CB8AC3E}">
        <p14:creationId xmlns:p14="http://schemas.microsoft.com/office/powerpoint/2010/main" val="36636683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2000"/>
                                        <p:tgtEl>
                                          <p:spTgt spid="7"/>
                                        </p:tgtEl>
                                      </p:cBhvr>
                                    </p:animEffect>
                                  </p:childTnLst>
                                </p:cTn>
                              </p:par>
                            </p:childTnLst>
                          </p:cTn>
                        </p:par>
                        <p:par>
                          <p:cTn id="12" fill="hold">
                            <p:stCondLst>
                              <p:cond delay="4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תמונה שמכילה טקסט, צילום מסך&#10;&#10;התיאור נוצר באופן אוטומטי">
            <a:extLst>
              <a:ext uri="{FF2B5EF4-FFF2-40B4-BE49-F238E27FC236}">
                <a16:creationId xmlns:a16="http://schemas.microsoft.com/office/drawing/2014/main" id="{CA5E8D02-5DBC-B6D6-934A-75F5FA8D0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607" y="0"/>
            <a:ext cx="5174836" cy="6858000"/>
          </a:xfrm>
          <a:prstGeom prst="rect">
            <a:avLst/>
          </a:prstGeom>
        </p:spPr>
      </p:pic>
      <p:grpSp>
        <p:nvGrpSpPr>
          <p:cNvPr id="2" name="קבוצה 1">
            <a:extLst>
              <a:ext uri="{FF2B5EF4-FFF2-40B4-BE49-F238E27FC236}">
                <a16:creationId xmlns:a16="http://schemas.microsoft.com/office/drawing/2014/main" id="{A319B34C-1075-21D7-1F10-33898916C6D0}"/>
              </a:ext>
            </a:extLst>
          </p:cNvPr>
          <p:cNvGrpSpPr/>
          <p:nvPr/>
        </p:nvGrpSpPr>
        <p:grpSpPr>
          <a:xfrm>
            <a:off x="10264861" y="1386063"/>
            <a:ext cx="1822864" cy="1197810"/>
            <a:chOff x="10264861" y="1386063"/>
            <a:chExt cx="1822864" cy="1197810"/>
          </a:xfrm>
        </p:grpSpPr>
        <p:sp>
          <p:nvSpPr>
            <p:cNvPr id="3" name="חץ: מחומש 2">
              <a:extLst>
                <a:ext uri="{FF2B5EF4-FFF2-40B4-BE49-F238E27FC236}">
                  <a16:creationId xmlns:a16="http://schemas.microsoft.com/office/drawing/2014/main" id="{E10B8A64-AF2A-C430-A45D-8242488E490D}"/>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4" name="תיבת טקסט 3">
              <a:extLst>
                <a:ext uri="{FF2B5EF4-FFF2-40B4-BE49-F238E27FC236}">
                  <a16:creationId xmlns:a16="http://schemas.microsoft.com/office/drawing/2014/main" id="{A9DAF91B-B7FF-FAD3-DB83-7AF9155BCB12}"/>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5" name="תמונה 4" descr="תמונה שמכילה גופן, טקסט, גרפיקה, עיצוב גרפי&#10;&#10;התיאור נוצר באופן אוטומטי">
            <a:extLst>
              <a:ext uri="{FF2B5EF4-FFF2-40B4-BE49-F238E27FC236}">
                <a16:creationId xmlns:a16="http://schemas.microsoft.com/office/drawing/2014/main" id="{E884F70B-B123-692D-3732-7D8F94910D21}"/>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6" name="קבוצה 5">
            <a:extLst>
              <a:ext uri="{FF2B5EF4-FFF2-40B4-BE49-F238E27FC236}">
                <a16:creationId xmlns:a16="http://schemas.microsoft.com/office/drawing/2014/main" id="{DB995F63-BE49-4402-59CF-67382FCAEA12}"/>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E249CBE1-A014-D75B-636A-8342A56F9030}"/>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9" name="תיבת טקסט 8">
              <a:extLst>
                <a:ext uri="{FF2B5EF4-FFF2-40B4-BE49-F238E27FC236}">
                  <a16:creationId xmlns:a16="http://schemas.microsoft.com/office/drawing/2014/main" id="{73DD26F7-14BB-E7F6-73BF-B157284B7062}"/>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0" name="קבוצה 9">
            <a:extLst>
              <a:ext uri="{FF2B5EF4-FFF2-40B4-BE49-F238E27FC236}">
                <a16:creationId xmlns:a16="http://schemas.microsoft.com/office/drawing/2014/main" id="{0EDCB6EF-63E0-E8C1-B652-D4499229019D}"/>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7821752C-25BE-992C-EA3C-6795DBCDE4D7}"/>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2" name="תיבת טקסט 11">
              <a:extLst>
                <a:ext uri="{FF2B5EF4-FFF2-40B4-BE49-F238E27FC236}">
                  <a16:creationId xmlns:a16="http://schemas.microsoft.com/office/drawing/2014/main" id="{7B666148-D495-0AE6-F262-C0BA490D60C1}"/>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B5AF4AD7-C526-E934-5570-CCFA1488C37A}"/>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85C6740C-8789-2F17-E42A-4FEFA844F2EC}"/>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BB571360-34E4-1441-E536-6862DFDD3D4A}"/>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73382656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fill="hold"/>
                                        <p:tgtEl>
                                          <p:spTgt spid="7"/>
                                        </p:tgtEl>
                                        <p:attrNameLst>
                                          <p:attrName>ppt_w</p:attrName>
                                        </p:attrNameLst>
                                      </p:cBhvr>
                                      <p:tavLst>
                                        <p:tav tm="0">
                                          <p:val>
                                            <p:fltVal val="0"/>
                                          </p:val>
                                        </p:tav>
                                        <p:tav tm="100000">
                                          <p:val>
                                            <p:strVal val="#ppt_w"/>
                                          </p:val>
                                        </p:tav>
                                      </p:tavLst>
                                    </p:anim>
                                    <p:anim calcmode="lin" valueType="num">
                                      <p:cBhvr>
                                        <p:cTn id="8" dur="2500" fill="hold"/>
                                        <p:tgtEl>
                                          <p:spTgt spid="7"/>
                                        </p:tgtEl>
                                        <p:attrNameLst>
                                          <p:attrName>ppt_h</p:attrName>
                                        </p:attrNameLst>
                                      </p:cBhvr>
                                      <p:tavLst>
                                        <p:tav tm="0">
                                          <p:val>
                                            <p:fltVal val="0"/>
                                          </p:val>
                                        </p:tav>
                                        <p:tav tm="100000">
                                          <p:val>
                                            <p:strVal val="#ppt_h"/>
                                          </p:val>
                                        </p:tav>
                                      </p:tavLst>
                                    </p:anim>
                                    <p:animEffect transition="in" filter="fade">
                                      <p:cBhvr>
                                        <p:cTn id="9"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ספר, פרסום, עלון&#10;&#10;התיאור נוצר באופן אוטומטי">
            <a:extLst>
              <a:ext uri="{FF2B5EF4-FFF2-40B4-BE49-F238E27FC236}">
                <a16:creationId xmlns:a16="http://schemas.microsoft.com/office/drawing/2014/main" id="{5162591B-54FE-0E37-DECA-5676718E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9" y="22552"/>
            <a:ext cx="9113930" cy="6835448"/>
          </a:xfrm>
          <a:prstGeom prst="rect">
            <a:avLst/>
          </a:prstGeom>
        </p:spPr>
      </p:pic>
      <p:grpSp>
        <p:nvGrpSpPr>
          <p:cNvPr id="2" name="קבוצה 1">
            <a:extLst>
              <a:ext uri="{FF2B5EF4-FFF2-40B4-BE49-F238E27FC236}">
                <a16:creationId xmlns:a16="http://schemas.microsoft.com/office/drawing/2014/main" id="{E4EC5E15-E045-0C57-9271-5B5A0F1D0B01}"/>
              </a:ext>
            </a:extLst>
          </p:cNvPr>
          <p:cNvGrpSpPr/>
          <p:nvPr/>
        </p:nvGrpSpPr>
        <p:grpSpPr>
          <a:xfrm>
            <a:off x="10264861" y="1386063"/>
            <a:ext cx="1822864" cy="1197810"/>
            <a:chOff x="10264861" y="1386063"/>
            <a:chExt cx="1822864" cy="1197810"/>
          </a:xfrm>
        </p:grpSpPr>
        <p:sp>
          <p:nvSpPr>
            <p:cNvPr id="3" name="חץ: מחומש 2">
              <a:extLst>
                <a:ext uri="{FF2B5EF4-FFF2-40B4-BE49-F238E27FC236}">
                  <a16:creationId xmlns:a16="http://schemas.microsoft.com/office/drawing/2014/main" id="{7B72256C-7C66-96BE-78C4-0280BB886A28}"/>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4" name="תיבת טקסט 3">
              <a:extLst>
                <a:ext uri="{FF2B5EF4-FFF2-40B4-BE49-F238E27FC236}">
                  <a16:creationId xmlns:a16="http://schemas.microsoft.com/office/drawing/2014/main" id="{D62017BD-9A08-6994-D60C-E65AF3F33CE4}"/>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D9549790-DCCF-9E0F-E863-3C9C257AA78C}"/>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7" name="קבוצה 6">
            <a:extLst>
              <a:ext uri="{FF2B5EF4-FFF2-40B4-BE49-F238E27FC236}">
                <a16:creationId xmlns:a16="http://schemas.microsoft.com/office/drawing/2014/main" id="{00AAB819-B1C2-99FD-5FEA-9B07E765417B}"/>
              </a:ext>
            </a:extLst>
          </p:cNvPr>
          <p:cNvGrpSpPr/>
          <p:nvPr/>
        </p:nvGrpSpPr>
        <p:grpSpPr>
          <a:xfrm>
            <a:off x="10264861" y="2691196"/>
            <a:ext cx="1822864" cy="1197810"/>
            <a:chOff x="10264861" y="2666655"/>
            <a:chExt cx="1822864" cy="1197810"/>
          </a:xfrm>
        </p:grpSpPr>
        <p:sp>
          <p:nvSpPr>
            <p:cNvPr id="8" name="חץ: מחומש 7">
              <a:extLst>
                <a:ext uri="{FF2B5EF4-FFF2-40B4-BE49-F238E27FC236}">
                  <a16:creationId xmlns:a16="http://schemas.microsoft.com/office/drawing/2014/main" id="{309100FA-3076-D1AD-003A-215AE1A154C7}"/>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9" name="תיבת טקסט 8">
              <a:extLst>
                <a:ext uri="{FF2B5EF4-FFF2-40B4-BE49-F238E27FC236}">
                  <a16:creationId xmlns:a16="http://schemas.microsoft.com/office/drawing/2014/main" id="{66DAD334-BB66-7BB0-772A-B5EDBE39325C}"/>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0" name="קבוצה 9">
            <a:extLst>
              <a:ext uri="{FF2B5EF4-FFF2-40B4-BE49-F238E27FC236}">
                <a16:creationId xmlns:a16="http://schemas.microsoft.com/office/drawing/2014/main" id="{8451FB54-75E9-CA87-AE89-F9DEF2293A24}"/>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D29AB85D-DA70-9E63-4EBC-9BA346DEBD4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2" name="תיבת טקסט 11">
              <a:extLst>
                <a:ext uri="{FF2B5EF4-FFF2-40B4-BE49-F238E27FC236}">
                  <a16:creationId xmlns:a16="http://schemas.microsoft.com/office/drawing/2014/main" id="{065BE803-D7B7-05F0-F583-D24AED2EFC83}"/>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BB7D6291-B8D2-94F0-4907-A86C74E8643F}"/>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54E24F13-4761-FF6A-C2F6-1559A8D6F7A4}"/>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48504C1D-F0D4-1AB8-0672-103BC215B02F}"/>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30843774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0" fill="hold"/>
                                        <p:tgtEl>
                                          <p:spTgt spid="5"/>
                                        </p:tgtEl>
                                        <p:attrNameLst>
                                          <p:attrName>ppt_w</p:attrName>
                                        </p:attrNameLst>
                                      </p:cBhvr>
                                      <p:tavLst>
                                        <p:tav tm="0">
                                          <p:val>
                                            <p:fltVal val="0"/>
                                          </p:val>
                                        </p:tav>
                                        <p:tav tm="100000">
                                          <p:val>
                                            <p:strVal val="#ppt_w"/>
                                          </p:val>
                                        </p:tav>
                                      </p:tavLst>
                                    </p:anim>
                                    <p:anim calcmode="lin" valueType="num">
                                      <p:cBhvr>
                                        <p:cTn id="8" dur="2500" fill="hold"/>
                                        <p:tgtEl>
                                          <p:spTgt spid="5"/>
                                        </p:tgtEl>
                                        <p:attrNameLst>
                                          <p:attrName>ppt_h</p:attrName>
                                        </p:attrNameLst>
                                      </p:cBhvr>
                                      <p:tavLst>
                                        <p:tav tm="0">
                                          <p:val>
                                            <p:fltVal val="0"/>
                                          </p:val>
                                        </p:tav>
                                        <p:tav tm="100000">
                                          <p:val>
                                            <p:strVal val="#ppt_h"/>
                                          </p:val>
                                        </p:tav>
                                      </p:tavLst>
                                    </p:anim>
                                    <p:animEffect transition="in" filter="fade">
                                      <p:cBhvr>
                                        <p:cTn id="9"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7D815A67-2925-667C-02A0-61D201869B54}"/>
              </a:ext>
            </a:extLst>
          </p:cNvPr>
          <p:cNvGrpSpPr/>
          <p:nvPr/>
        </p:nvGrpSpPr>
        <p:grpSpPr>
          <a:xfrm>
            <a:off x="10264861" y="1386063"/>
            <a:ext cx="1822864" cy="1197810"/>
            <a:chOff x="10264861" y="1386063"/>
            <a:chExt cx="1822864" cy="1197810"/>
          </a:xfrm>
        </p:grpSpPr>
        <p:sp>
          <p:nvSpPr>
            <p:cNvPr id="12" name="חץ: מחומש 11">
              <a:extLst>
                <a:ext uri="{FF2B5EF4-FFF2-40B4-BE49-F238E27FC236}">
                  <a16:creationId xmlns:a16="http://schemas.microsoft.com/office/drawing/2014/main" id="{FBB3A8D4-EE25-41AB-2FA3-CE44E743E5FF}"/>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3" name="תיבת טקסט 12">
              <a:extLst>
                <a:ext uri="{FF2B5EF4-FFF2-40B4-BE49-F238E27FC236}">
                  <a16:creationId xmlns:a16="http://schemas.microsoft.com/office/drawing/2014/main" id="{93E07051-8E73-217B-96A6-97DFB9521EB9}"/>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4" name="תמונה 13" descr="תמונה שמכילה גופן, טקסט, גרפיקה, עיצוב גרפי&#10;&#10;התיאור נוצר באופן אוטומטי">
            <a:extLst>
              <a:ext uri="{FF2B5EF4-FFF2-40B4-BE49-F238E27FC236}">
                <a16:creationId xmlns:a16="http://schemas.microsoft.com/office/drawing/2014/main" id="{311ED1CD-39B9-413C-2021-523045337245}"/>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5" name="קבוצה 14">
            <a:extLst>
              <a:ext uri="{FF2B5EF4-FFF2-40B4-BE49-F238E27FC236}">
                <a16:creationId xmlns:a16="http://schemas.microsoft.com/office/drawing/2014/main" id="{7A924F6E-869B-BDB2-7F8D-0A96B2FB65E7}"/>
              </a:ext>
            </a:extLst>
          </p:cNvPr>
          <p:cNvGrpSpPr/>
          <p:nvPr/>
        </p:nvGrpSpPr>
        <p:grpSpPr>
          <a:xfrm>
            <a:off x="10264861" y="2691196"/>
            <a:ext cx="1822864" cy="1197810"/>
            <a:chOff x="10264861" y="2666655"/>
            <a:chExt cx="1822864" cy="1197810"/>
          </a:xfrm>
        </p:grpSpPr>
        <p:sp>
          <p:nvSpPr>
            <p:cNvPr id="16" name="חץ: מחומש 15">
              <a:extLst>
                <a:ext uri="{FF2B5EF4-FFF2-40B4-BE49-F238E27FC236}">
                  <a16:creationId xmlns:a16="http://schemas.microsoft.com/office/drawing/2014/main" id="{8924A8B0-06A4-5E49-8619-53FA12FECE8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7" name="תיבת טקסט 16">
              <a:extLst>
                <a:ext uri="{FF2B5EF4-FFF2-40B4-BE49-F238E27FC236}">
                  <a16:creationId xmlns:a16="http://schemas.microsoft.com/office/drawing/2014/main" id="{437C5362-4399-D5B5-238D-0196D5BAD26A}"/>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8" name="קבוצה 17">
            <a:extLst>
              <a:ext uri="{FF2B5EF4-FFF2-40B4-BE49-F238E27FC236}">
                <a16:creationId xmlns:a16="http://schemas.microsoft.com/office/drawing/2014/main" id="{EA8D5901-795A-57E2-4D45-826D0D9B7442}"/>
              </a:ext>
            </a:extLst>
          </p:cNvPr>
          <p:cNvGrpSpPr/>
          <p:nvPr/>
        </p:nvGrpSpPr>
        <p:grpSpPr>
          <a:xfrm>
            <a:off x="10260717" y="3996329"/>
            <a:ext cx="1822864" cy="1197810"/>
            <a:chOff x="10260717" y="3947249"/>
            <a:chExt cx="1822864" cy="1197810"/>
          </a:xfrm>
        </p:grpSpPr>
        <p:sp>
          <p:nvSpPr>
            <p:cNvPr id="19" name="חץ: מחומש 18">
              <a:extLst>
                <a:ext uri="{FF2B5EF4-FFF2-40B4-BE49-F238E27FC236}">
                  <a16:creationId xmlns:a16="http://schemas.microsoft.com/office/drawing/2014/main" id="{3B462DC0-139E-5152-D5A0-2739B6B9806D}"/>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0" name="תיבת טקסט 19">
              <a:extLst>
                <a:ext uri="{FF2B5EF4-FFF2-40B4-BE49-F238E27FC236}">
                  <a16:creationId xmlns:a16="http://schemas.microsoft.com/office/drawing/2014/main" id="{5C7704F8-54C9-CE40-0495-541C2EE65E3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21" name="קבוצה 20">
            <a:extLst>
              <a:ext uri="{FF2B5EF4-FFF2-40B4-BE49-F238E27FC236}">
                <a16:creationId xmlns:a16="http://schemas.microsoft.com/office/drawing/2014/main" id="{D52291C2-C94C-D148-369F-50B932BCEC50}"/>
              </a:ext>
            </a:extLst>
          </p:cNvPr>
          <p:cNvGrpSpPr/>
          <p:nvPr/>
        </p:nvGrpSpPr>
        <p:grpSpPr>
          <a:xfrm>
            <a:off x="10260717" y="5301461"/>
            <a:ext cx="1822864" cy="1197810"/>
            <a:chOff x="10260717" y="5301461"/>
            <a:chExt cx="1822864" cy="1197810"/>
          </a:xfrm>
        </p:grpSpPr>
        <p:sp>
          <p:nvSpPr>
            <p:cNvPr id="22" name="חץ: מחומש 21">
              <a:extLst>
                <a:ext uri="{FF2B5EF4-FFF2-40B4-BE49-F238E27FC236}">
                  <a16:creationId xmlns:a16="http://schemas.microsoft.com/office/drawing/2014/main" id="{B3912A63-E7D8-0D4F-48AF-EABAED11FC92}"/>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3" name="תיבת טקסט 22">
              <a:extLst>
                <a:ext uri="{FF2B5EF4-FFF2-40B4-BE49-F238E27FC236}">
                  <a16:creationId xmlns:a16="http://schemas.microsoft.com/office/drawing/2014/main" id="{E71A8571-F81E-AEB1-C5AB-B7536D8BB0D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pic>
        <p:nvPicPr>
          <p:cNvPr id="24" name="תמונה 23" descr="תמונה שמכילה טקסט, לבוש, פני אדם, אדם&#10;&#10;התיאור נוצר באופן אוטומטי">
            <a:extLst>
              <a:ext uri="{FF2B5EF4-FFF2-40B4-BE49-F238E27FC236}">
                <a16:creationId xmlns:a16="http://schemas.microsoft.com/office/drawing/2014/main" id="{F5E112C1-B770-D6B6-D7D1-E58653782693}"/>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4" b="-3070"/>
          <a:stretch/>
        </p:blipFill>
        <p:spPr>
          <a:xfrm>
            <a:off x="12324" y="247545"/>
            <a:ext cx="5332612" cy="5496603"/>
          </a:xfrm>
          <a:prstGeom prst="rect">
            <a:avLst/>
          </a:prstGeom>
        </p:spPr>
      </p:pic>
      <p:pic>
        <p:nvPicPr>
          <p:cNvPr id="25" name="תמונה 24" descr="תמונה שמכילה טקסט, לבוש, פני אדם, איש&#10;&#10;התיאור נוצר באופן אוטומטי">
            <a:extLst>
              <a:ext uri="{FF2B5EF4-FFF2-40B4-BE49-F238E27FC236}">
                <a16:creationId xmlns:a16="http://schemas.microsoft.com/office/drawing/2014/main" id="{0FF4B0C9-43E1-62D7-1FB9-63A7F804091E}"/>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2" b="-2806"/>
          <a:stretch/>
        </p:blipFill>
        <p:spPr>
          <a:xfrm>
            <a:off x="2633048" y="34027"/>
            <a:ext cx="4960584" cy="5099692"/>
          </a:xfrm>
          <a:prstGeom prst="rect">
            <a:avLst/>
          </a:prstGeom>
        </p:spPr>
      </p:pic>
      <p:pic>
        <p:nvPicPr>
          <p:cNvPr id="26" name="תמונה 25" descr="תמונה שמכילה טקסט, פני אדם, אשה, צילום מסך&#10;&#10;התיאור נוצר באופן אוטומטי">
            <a:extLst>
              <a:ext uri="{FF2B5EF4-FFF2-40B4-BE49-F238E27FC236}">
                <a16:creationId xmlns:a16="http://schemas.microsoft.com/office/drawing/2014/main" id="{CF7EBC19-D340-2688-DE75-8A41B5DE0DE6}"/>
              </a:ext>
            </a:extLst>
          </p:cNvPr>
          <p:cNvPicPr>
            <a:picLocks noChangeAspect="1"/>
          </p:cNvPicPr>
          <p:nvPr/>
        </p:nvPicPr>
        <p:blipFill rotWithShape="1">
          <a:blip r:embed="rId5">
            <a:extLst>
              <a:ext uri="{28A0092B-C50C-407E-A947-70E740481C1C}">
                <a14:useLocalDpi xmlns:a14="http://schemas.microsoft.com/office/drawing/2010/main" val="0"/>
              </a:ext>
            </a:extLst>
          </a:blip>
          <a:srcRect l="-655" r="1768" b="1805"/>
          <a:stretch/>
        </p:blipFill>
        <p:spPr>
          <a:xfrm>
            <a:off x="5451454" y="1039383"/>
            <a:ext cx="4517331" cy="4485593"/>
          </a:xfrm>
          <a:prstGeom prst="rect">
            <a:avLst/>
          </a:prstGeom>
        </p:spPr>
      </p:pic>
      <p:pic>
        <p:nvPicPr>
          <p:cNvPr id="27" name="תמונה 26" descr="תמונה שמכילה טקסט, לבוש, פני אדם, אדם&#10;&#10;התיאור נוצר באופן אוטומטי">
            <a:extLst>
              <a:ext uri="{FF2B5EF4-FFF2-40B4-BE49-F238E27FC236}">
                <a16:creationId xmlns:a16="http://schemas.microsoft.com/office/drawing/2014/main" id="{EE357AD3-5E85-F17D-BB94-D9AC8389C1E9}"/>
              </a:ext>
            </a:extLst>
          </p:cNvPr>
          <p:cNvPicPr>
            <a:picLocks noChangeAspect="1"/>
          </p:cNvPicPr>
          <p:nvPr/>
        </p:nvPicPr>
        <p:blipFill rotWithShape="1">
          <a:blip r:embed="rId6">
            <a:extLst>
              <a:ext uri="{28A0092B-C50C-407E-A947-70E740481C1C}">
                <a14:useLocalDpi xmlns:a14="http://schemas.microsoft.com/office/drawing/2010/main" val="0"/>
              </a:ext>
            </a:extLst>
          </a:blip>
          <a:srcRect l="1" r="4" b="-3072"/>
          <a:stretch/>
        </p:blipFill>
        <p:spPr>
          <a:xfrm>
            <a:off x="104275" y="1386064"/>
            <a:ext cx="5347179" cy="5511618"/>
          </a:xfrm>
          <a:prstGeom prst="rect">
            <a:avLst/>
          </a:prstGeom>
        </p:spPr>
      </p:pic>
      <p:pic>
        <p:nvPicPr>
          <p:cNvPr id="28" name="תמונה 27" descr="תמונה שמכילה טקסט, פני אדם, לבוש, אדם&#10;&#10;התיאור נוצר באופן אוטומטי">
            <a:extLst>
              <a:ext uri="{FF2B5EF4-FFF2-40B4-BE49-F238E27FC236}">
                <a16:creationId xmlns:a16="http://schemas.microsoft.com/office/drawing/2014/main" id="{81CD0EB2-E6A3-D432-3125-B5B1F1FED997}"/>
              </a:ext>
            </a:extLst>
          </p:cNvPr>
          <p:cNvPicPr>
            <a:picLocks noChangeAspect="1"/>
          </p:cNvPicPr>
          <p:nvPr/>
        </p:nvPicPr>
        <p:blipFill rotWithShape="1">
          <a:blip r:embed="rId7">
            <a:extLst>
              <a:ext uri="{28A0092B-C50C-407E-A947-70E740481C1C}">
                <a14:useLocalDpi xmlns:a14="http://schemas.microsoft.com/office/drawing/2010/main" val="0"/>
              </a:ext>
            </a:extLst>
          </a:blip>
          <a:srcRect l="1" r="-2" b="1249"/>
          <a:stretch/>
        </p:blipFill>
        <p:spPr>
          <a:xfrm>
            <a:off x="2694152" y="1426693"/>
            <a:ext cx="4412476" cy="4357305"/>
          </a:xfrm>
          <a:prstGeom prst="rect">
            <a:avLst/>
          </a:prstGeom>
        </p:spPr>
      </p:pic>
      <p:pic>
        <p:nvPicPr>
          <p:cNvPr id="29" name="תמונה 28" descr="תמונה שמכילה טקסט, פני אדם, צילום מסך, אדם&#10;&#10;התיאור נוצר באופן אוטומטי">
            <a:extLst>
              <a:ext uri="{FF2B5EF4-FFF2-40B4-BE49-F238E27FC236}">
                <a16:creationId xmlns:a16="http://schemas.microsoft.com/office/drawing/2014/main" id="{996AF5C5-5B2F-9194-610F-66D810F07F67}"/>
              </a:ext>
            </a:extLst>
          </p:cNvPr>
          <p:cNvPicPr>
            <a:picLocks noChangeAspect="1"/>
          </p:cNvPicPr>
          <p:nvPr/>
        </p:nvPicPr>
        <p:blipFill rotWithShape="1">
          <a:blip r:embed="rId8">
            <a:extLst>
              <a:ext uri="{28A0092B-C50C-407E-A947-70E740481C1C}">
                <a14:useLocalDpi xmlns:a14="http://schemas.microsoft.com/office/drawing/2010/main" val="0"/>
              </a:ext>
            </a:extLst>
          </a:blip>
          <a:srcRect l="1" t="530" r="-2" b="174"/>
          <a:stretch/>
        </p:blipFill>
        <p:spPr>
          <a:xfrm>
            <a:off x="5029200" y="1823415"/>
            <a:ext cx="4833067" cy="4798957"/>
          </a:xfrm>
          <a:prstGeom prst="rect">
            <a:avLst/>
          </a:prstGeom>
        </p:spPr>
      </p:pic>
    </p:spTree>
    <p:extLst>
      <p:ext uri="{BB962C8B-B14F-4D97-AF65-F5344CB8AC3E}">
        <p14:creationId xmlns:p14="http://schemas.microsoft.com/office/powerpoint/2010/main" val="35240047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0" fill="hold"/>
                                        <p:tgtEl>
                                          <p:spTgt spid="24"/>
                                        </p:tgtEl>
                                        <p:attrNameLst>
                                          <p:attrName>ppt_w</p:attrName>
                                        </p:attrNameLst>
                                      </p:cBhvr>
                                      <p:tavLst>
                                        <p:tav tm="0">
                                          <p:val>
                                            <p:fltVal val="0"/>
                                          </p:val>
                                        </p:tav>
                                        <p:tav tm="100000">
                                          <p:val>
                                            <p:strVal val="#ppt_w"/>
                                          </p:val>
                                        </p:tav>
                                      </p:tavLst>
                                    </p:anim>
                                    <p:anim calcmode="lin" valueType="num">
                                      <p:cBhvr>
                                        <p:cTn id="8" dur="2500" fill="hold"/>
                                        <p:tgtEl>
                                          <p:spTgt spid="24"/>
                                        </p:tgtEl>
                                        <p:attrNameLst>
                                          <p:attrName>ppt_h</p:attrName>
                                        </p:attrNameLst>
                                      </p:cBhvr>
                                      <p:tavLst>
                                        <p:tav tm="0">
                                          <p:val>
                                            <p:fltVal val="0"/>
                                          </p:val>
                                        </p:tav>
                                        <p:tav tm="100000">
                                          <p:val>
                                            <p:strVal val="#ppt_h"/>
                                          </p:val>
                                        </p:tav>
                                      </p:tavLst>
                                    </p:anim>
                                    <p:animEffect transition="in" filter="fade">
                                      <p:cBhvr>
                                        <p:cTn id="9" dur="2500"/>
                                        <p:tgtEl>
                                          <p:spTgt spid="24"/>
                                        </p:tgtEl>
                                      </p:cBhvr>
                                    </p:animEffect>
                                  </p:childTnLst>
                                </p:cTn>
                              </p:par>
                            </p:childTnLst>
                          </p:cTn>
                        </p:par>
                        <p:par>
                          <p:cTn id="10" fill="hold">
                            <p:stCondLst>
                              <p:cond delay="2500"/>
                            </p:stCondLst>
                            <p:childTnLst>
                              <p:par>
                                <p:cTn id="11" presetID="53" presetClass="entr" presetSubtype="16" fill="hold" nodeType="afterEffect">
                                  <p:stCondLst>
                                    <p:cond delay="750"/>
                                  </p:stCondLst>
                                  <p:childTnLst>
                                    <p:set>
                                      <p:cBhvr>
                                        <p:cTn id="12" dur="1" fill="hold">
                                          <p:stCondLst>
                                            <p:cond delay="0"/>
                                          </p:stCondLst>
                                        </p:cTn>
                                        <p:tgtEl>
                                          <p:spTgt spid="25"/>
                                        </p:tgtEl>
                                        <p:attrNameLst>
                                          <p:attrName>style.visibility</p:attrName>
                                        </p:attrNameLst>
                                      </p:cBhvr>
                                      <p:to>
                                        <p:strVal val="visible"/>
                                      </p:to>
                                    </p:set>
                                    <p:anim calcmode="lin" valueType="num">
                                      <p:cBhvr>
                                        <p:cTn id="13" dur="2500" fill="hold"/>
                                        <p:tgtEl>
                                          <p:spTgt spid="25"/>
                                        </p:tgtEl>
                                        <p:attrNameLst>
                                          <p:attrName>ppt_w</p:attrName>
                                        </p:attrNameLst>
                                      </p:cBhvr>
                                      <p:tavLst>
                                        <p:tav tm="0">
                                          <p:val>
                                            <p:fltVal val="0"/>
                                          </p:val>
                                        </p:tav>
                                        <p:tav tm="100000">
                                          <p:val>
                                            <p:strVal val="#ppt_w"/>
                                          </p:val>
                                        </p:tav>
                                      </p:tavLst>
                                    </p:anim>
                                    <p:anim calcmode="lin" valueType="num">
                                      <p:cBhvr>
                                        <p:cTn id="14" dur="2500" fill="hold"/>
                                        <p:tgtEl>
                                          <p:spTgt spid="25"/>
                                        </p:tgtEl>
                                        <p:attrNameLst>
                                          <p:attrName>ppt_h</p:attrName>
                                        </p:attrNameLst>
                                      </p:cBhvr>
                                      <p:tavLst>
                                        <p:tav tm="0">
                                          <p:val>
                                            <p:fltVal val="0"/>
                                          </p:val>
                                        </p:tav>
                                        <p:tav tm="100000">
                                          <p:val>
                                            <p:strVal val="#ppt_h"/>
                                          </p:val>
                                        </p:tav>
                                      </p:tavLst>
                                    </p:anim>
                                    <p:animEffect transition="in" filter="fade">
                                      <p:cBhvr>
                                        <p:cTn id="15" dur="2500"/>
                                        <p:tgtEl>
                                          <p:spTgt spid="25"/>
                                        </p:tgtEl>
                                      </p:cBhvr>
                                    </p:animEffect>
                                  </p:childTnLst>
                                </p:cTn>
                              </p:par>
                            </p:childTnLst>
                          </p:cTn>
                        </p:par>
                        <p:par>
                          <p:cTn id="16" fill="hold">
                            <p:stCondLst>
                              <p:cond delay="5750"/>
                            </p:stCondLst>
                            <p:childTnLst>
                              <p:par>
                                <p:cTn id="17" presetID="53" presetClass="entr" presetSubtype="16" fill="hold" nodeType="after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2500" fill="hold"/>
                                        <p:tgtEl>
                                          <p:spTgt spid="27"/>
                                        </p:tgtEl>
                                        <p:attrNameLst>
                                          <p:attrName>ppt_w</p:attrName>
                                        </p:attrNameLst>
                                      </p:cBhvr>
                                      <p:tavLst>
                                        <p:tav tm="0">
                                          <p:val>
                                            <p:fltVal val="0"/>
                                          </p:val>
                                        </p:tav>
                                        <p:tav tm="100000">
                                          <p:val>
                                            <p:strVal val="#ppt_w"/>
                                          </p:val>
                                        </p:tav>
                                      </p:tavLst>
                                    </p:anim>
                                    <p:anim calcmode="lin" valueType="num">
                                      <p:cBhvr>
                                        <p:cTn id="20" dur="2500" fill="hold"/>
                                        <p:tgtEl>
                                          <p:spTgt spid="27"/>
                                        </p:tgtEl>
                                        <p:attrNameLst>
                                          <p:attrName>ppt_h</p:attrName>
                                        </p:attrNameLst>
                                      </p:cBhvr>
                                      <p:tavLst>
                                        <p:tav tm="0">
                                          <p:val>
                                            <p:fltVal val="0"/>
                                          </p:val>
                                        </p:tav>
                                        <p:tav tm="100000">
                                          <p:val>
                                            <p:strVal val="#ppt_h"/>
                                          </p:val>
                                        </p:tav>
                                      </p:tavLst>
                                    </p:anim>
                                    <p:animEffect transition="in" filter="fade">
                                      <p:cBhvr>
                                        <p:cTn id="21" dur="2500"/>
                                        <p:tgtEl>
                                          <p:spTgt spid="27"/>
                                        </p:tgtEl>
                                      </p:cBhvr>
                                    </p:animEffect>
                                  </p:childTnLst>
                                </p:cTn>
                              </p:par>
                            </p:childTnLst>
                          </p:cTn>
                        </p:par>
                        <p:par>
                          <p:cTn id="22" fill="hold">
                            <p:stCondLst>
                              <p:cond delay="9000"/>
                            </p:stCondLst>
                            <p:childTnLst>
                              <p:par>
                                <p:cTn id="23" presetID="53" presetClass="entr" presetSubtype="16" fill="hold" nodeType="afterEffect">
                                  <p:stCondLst>
                                    <p:cond delay="750"/>
                                  </p:stCondLst>
                                  <p:childTnLst>
                                    <p:set>
                                      <p:cBhvr>
                                        <p:cTn id="24" dur="1" fill="hold">
                                          <p:stCondLst>
                                            <p:cond delay="0"/>
                                          </p:stCondLst>
                                        </p:cTn>
                                        <p:tgtEl>
                                          <p:spTgt spid="26"/>
                                        </p:tgtEl>
                                        <p:attrNameLst>
                                          <p:attrName>style.visibility</p:attrName>
                                        </p:attrNameLst>
                                      </p:cBhvr>
                                      <p:to>
                                        <p:strVal val="visible"/>
                                      </p:to>
                                    </p:set>
                                    <p:anim calcmode="lin" valueType="num">
                                      <p:cBhvr>
                                        <p:cTn id="25" dur="2500" fill="hold"/>
                                        <p:tgtEl>
                                          <p:spTgt spid="26"/>
                                        </p:tgtEl>
                                        <p:attrNameLst>
                                          <p:attrName>ppt_w</p:attrName>
                                        </p:attrNameLst>
                                      </p:cBhvr>
                                      <p:tavLst>
                                        <p:tav tm="0">
                                          <p:val>
                                            <p:fltVal val="0"/>
                                          </p:val>
                                        </p:tav>
                                        <p:tav tm="100000">
                                          <p:val>
                                            <p:strVal val="#ppt_w"/>
                                          </p:val>
                                        </p:tav>
                                      </p:tavLst>
                                    </p:anim>
                                    <p:anim calcmode="lin" valueType="num">
                                      <p:cBhvr>
                                        <p:cTn id="26" dur="2500" fill="hold"/>
                                        <p:tgtEl>
                                          <p:spTgt spid="26"/>
                                        </p:tgtEl>
                                        <p:attrNameLst>
                                          <p:attrName>ppt_h</p:attrName>
                                        </p:attrNameLst>
                                      </p:cBhvr>
                                      <p:tavLst>
                                        <p:tav tm="0">
                                          <p:val>
                                            <p:fltVal val="0"/>
                                          </p:val>
                                        </p:tav>
                                        <p:tav tm="100000">
                                          <p:val>
                                            <p:strVal val="#ppt_h"/>
                                          </p:val>
                                        </p:tav>
                                      </p:tavLst>
                                    </p:anim>
                                    <p:animEffect transition="in" filter="fade">
                                      <p:cBhvr>
                                        <p:cTn id="27" dur="2500"/>
                                        <p:tgtEl>
                                          <p:spTgt spid="26"/>
                                        </p:tgtEl>
                                      </p:cBhvr>
                                    </p:animEffect>
                                  </p:childTnLst>
                                </p:cTn>
                              </p:par>
                            </p:childTnLst>
                          </p:cTn>
                        </p:par>
                        <p:par>
                          <p:cTn id="28" fill="hold">
                            <p:stCondLst>
                              <p:cond delay="12250"/>
                            </p:stCondLst>
                            <p:childTnLst>
                              <p:par>
                                <p:cTn id="29" presetID="53" presetClass="entr" presetSubtype="16" fill="hold" nodeType="afterEffect">
                                  <p:stCondLst>
                                    <p:cond delay="75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0" fill="hold"/>
                                        <p:tgtEl>
                                          <p:spTgt spid="28"/>
                                        </p:tgtEl>
                                        <p:attrNameLst>
                                          <p:attrName>ppt_w</p:attrName>
                                        </p:attrNameLst>
                                      </p:cBhvr>
                                      <p:tavLst>
                                        <p:tav tm="0">
                                          <p:val>
                                            <p:fltVal val="0"/>
                                          </p:val>
                                        </p:tav>
                                        <p:tav tm="100000">
                                          <p:val>
                                            <p:strVal val="#ppt_w"/>
                                          </p:val>
                                        </p:tav>
                                      </p:tavLst>
                                    </p:anim>
                                    <p:anim calcmode="lin" valueType="num">
                                      <p:cBhvr>
                                        <p:cTn id="32" dur="2500" fill="hold"/>
                                        <p:tgtEl>
                                          <p:spTgt spid="28"/>
                                        </p:tgtEl>
                                        <p:attrNameLst>
                                          <p:attrName>ppt_h</p:attrName>
                                        </p:attrNameLst>
                                      </p:cBhvr>
                                      <p:tavLst>
                                        <p:tav tm="0">
                                          <p:val>
                                            <p:fltVal val="0"/>
                                          </p:val>
                                        </p:tav>
                                        <p:tav tm="100000">
                                          <p:val>
                                            <p:strVal val="#ppt_h"/>
                                          </p:val>
                                        </p:tav>
                                      </p:tavLst>
                                    </p:anim>
                                    <p:animEffect transition="in" filter="fade">
                                      <p:cBhvr>
                                        <p:cTn id="33" dur="2500"/>
                                        <p:tgtEl>
                                          <p:spTgt spid="28"/>
                                        </p:tgtEl>
                                      </p:cBhvr>
                                    </p:animEffect>
                                  </p:childTnLst>
                                </p:cTn>
                              </p:par>
                            </p:childTnLst>
                          </p:cTn>
                        </p:par>
                        <p:par>
                          <p:cTn id="34" fill="hold">
                            <p:stCondLst>
                              <p:cond delay="15500"/>
                            </p:stCondLst>
                            <p:childTnLst>
                              <p:par>
                                <p:cTn id="35" presetID="53" presetClass="entr" presetSubtype="16" fill="hold" nodeType="afterEffect">
                                  <p:stCondLst>
                                    <p:cond delay="750"/>
                                  </p:stCondLst>
                                  <p:childTnLst>
                                    <p:set>
                                      <p:cBhvr>
                                        <p:cTn id="36" dur="1" fill="hold">
                                          <p:stCondLst>
                                            <p:cond delay="0"/>
                                          </p:stCondLst>
                                        </p:cTn>
                                        <p:tgtEl>
                                          <p:spTgt spid="29"/>
                                        </p:tgtEl>
                                        <p:attrNameLst>
                                          <p:attrName>style.visibility</p:attrName>
                                        </p:attrNameLst>
                                      </p:cBhvr>
                                      <p:to>
                                        <p:strVal val="visible"/>
                                      </p:to>
                                    </p:set>
                                    <p:anim calcmode="lin" valueType="num">
                                      <p:cBhvr>
                                        <p:cTn id="37" dur="2500" fill="hold"/>
                                        <p:tgtEl>
                                          <p:spTgt spid="29"/>
                                        </p:tgtEl>
                                        <p:attrNameLst>
                                          <p:attrName>ppt_w</p:attrName>
                                        </p:attrNameLst>
                                      </p:cBhvr>
                                      <p:tavLst>
                                        <p:tav tm="0">
                                          <p:val>
                                            <p:fltVal val="0"/>
                                          </p:val>
                                        </p:tav>
                                        <p:tav tm="100000">
                                          <p:val>
                                            <p:strVal val="#ppt_w"/>
                                          </p:val>
                                        </p:tav>
                                      </p:tavLst>
                                    </p:anim>
                                    <p:anim calcmode="lin" valueType="num">
                                      <p:cBhvr>
                                        <p:cTn id="38" dur="2500" fill="hold"/>
                                        <p:tgtEl>
                                          <p:spTgt spid="29"/>
                                        </p:tgtEl>
                                        <p:attrNameLst>
                                          <p:attrName>ppt_h</p:attrName>
                                        </p:attrNameLst>
                                      </p:cBhvr>
                                      <p:tavLst>
                                        <p:tav tm="0">
                                          <p:val>
                                            <p:fltVal val="0"/>
                                          </p:val>
                                        </p:tav>
                                        <p:tav tm="100000">
                                          <p:val>
                                            <p:strVal val="#ppt_h"/>
                                          </p:val>
                                        </p:tav>
                                      </p:tavLst>
                                    </p:anim>
                                    <p:animEffect transition="in" filter="fade">
                                      <p:cBhvr>
                                        <p:cTn id="39" dur="2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hlinkClick r:id="rId2"/>
            <a:extLst>
              <a:ext uri="{FF2B5EF4-FFF2-40B4-BE49-F238E27FC236}">
                <a16:creationId xmlns:a16="http://schemas.microsoft.com/office/drawing/2014/main" id="{60497652-C3BC-1B3A-859D-57F08EDB8AEB}"/>
              </a:ext>
            </a:extLst>
          </p:cNvPr>
          <p:cNvPicPr>
            <a:picLocks noChangeAspect="1"/>
          </p:cNvPicPr>
          <p:nvPr/>
        </p:nvPicPr>
        <p:blipFill>
          <a:blip r:embed="rId3"/>
          <a:stretch>
            <a:fillRect/>
          </a:stretch>
        </p:blipFill>
        <p:spPr>
          <a:xfrm>
            <a:off x="45920" y="0"/>
            <a:ext cx="9056891" cy="6517576"/>
          </a:xfrm>
          <a:prstGeom prst="rect">
            <a:avLst/>
          </a:prstGeom>
        </p:spPr>
      </p:pic>
      <p:sp>
        <p:nvSpPr>
          <p:cNvPr id="4" name="תיבת טקסט 3">
            <a:extLst>
              <a:ext uri="{FF2B5EF4-FFF2-40B4-BE49-F238E27FC236}">
                <a16:creationId xmlns:a16="http://schemas.microsoft.com/office/drawing/2014/main" id="{3B9874CE-F34E-5389-5C3B-1517BB520865}"/>
              </a:ext>
            </a:extLst>
          </p:cNvPr>
          <p:cNvSpPr txBox="1"/>
          <p:nvPr/>
        </p:nvSpPr>
        <p:spPr>
          <a:xfrm>
            <a:off x="1720767" y="0"/>
            <a:ext cx="6107762" cy="584775"/>
          </a:xfrm>
          <a:prstGeom prst="rect">
            <a:avLst/>
          </a:prstGeom>
          <a:noFill/>
        </p:spPr>
        <p:txBody>
          <a:bodyPr wrap="none" rtlCol="1">
            <a:spAutoFit/>
          </a:bodyPr>
          <a:lstStyle/>
          <a:p>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סרטון בהפקת עומר להב, בוגר החוג</a:t>
            </a:r>
          </a:p>
        </p:txBody>
      </p:sp>
      <p:grpSp>
        <p:nvGrpSpPr>
          <p:cNvPr id="7" name="קבוצה 6">
            <a:extLst>
              <a:ext uri="{FF2B5EF4-FFF2-40B4-BE49-F238E27FC236}">
                <a16:creationId xmlns:a16="http://schemas.microsoft.com/office/drawing/2014/main" id="{001C8BEF-68FB-6359-B4E8-DC0F766DB92D}"/>
              </a:ext>
            </a:extLst>
          </p:cNvPr>
          <p:cNvGrpSpPr/>
          <p:nvPr/>
        </p:nvGrpSpPr>
        <p:grpSpPr>
          <a:xfrm>
            <a:off x="10264861" y="1386063"/>
            <a:ext cx="1822864" cy="1197810"/>
            <a:chOff x="10264861" y="1386063"/>
            <a:chExt cx="1822864" cy="1197810"/>
          </a:xfrm>
        </p:grpSpPr>
        <p:sp>
          <p:nvSpPr>
            <p:cNvPr id="8" name="חץ: מחומש 7">
              <a:extLst>
                <a:ext uri="{FF2B5EF4-FFF2-40B4-BE49-F238E27FC236}">
                  <a16:creationId xmlns:a16="http://schemas.microsoft.com/office/drawing/2014/main" id="{409F2DA5-B042-2F92-4245-66E81E2F202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9" name="תיבת טקסט 8">
              <a:extLst>
                <a:ext uri="{FF2B5EF4-FFF2-40B4-BE49-F238E27FC236}">
                  <a16:creationId xmlns:a16="http://schemas.microsoft.com/office/drawing/2014/main" id="{CA403149-11BF-6852-F615-58EF773ECC94}"/>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10" name="תמונה 9" descr="תמונה שמכילה גופן, טקסט, גרפיקה, עיצוב גרפי&#10;&#10;התיאור נוצר באופן אוטומטי">
            <a:extLst>
              <a:ext uri="{FF2B5EF4-FFF2-40B4-BE49-F238E27FC236}">
                <a16:creationId xmlns:a16="http://schemas.microsoft.com/office/drawing/2014/main" id="{60808E66-6A6D-C90C-9770-827C8C1B0471}"/>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1" name="קבוצה 10">
            <a:extLst>
              <a:ext uri="{FF2B5EF4-FFF2-40B4-BE49-F238E27FC236}">
                <a16:creationId xmlns:a16="http://schemas.microsoft.com/office/drawing/2014/main" id="{5AD7345B-A15A-D9F6-4D2D-9C55AD966D6F}"/>
              </a:ext>
            </a:extLst>
          </p:cNvPr>
          <p:cNvGrpSpPr/>
          <p:nvPr/>
        </p:nvGrpSpPr>
        <p:grpSpPr>
          <a:xfrm>
            <a:off x="10264861" y="2691196"/>
            <a:ext cx="1822864" cy="1197810"/>
            <a:chOff x="10264861" y="2666655"/>
            <a:chExt cx="1822864" cy="1197810"/>
          </a:xfrm>
        </p:grpSpPr>
        <p:sp>
          <p:nvSpPr>
            <p:cNvPr id="12" name="חץ: מחומש 11">
              <a:extLst>
                <a:ext uri="{FF2B5EF4-FFF2-40B4-BE49-F238E27FC236}">
                  <a16:creationId xmlns:a16="http://schemas.microsoft.com/office/drawing/2014/main" id="{7930B18D-5705-FFEE-8A20-740C75EC45D5}"/>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3" name="תיבת טקסט 12">
              <a:extLst>
                <a:ext uri="{FF2B5EF4-FFF2-40B4-BE49-F238E27FC236}">
                  <a16:creationId xmlns:a16="http://schemas.microsoft.com/office/drawing/2014/main" id="{30C63ECF-DF06-4BB4-0E5F-99CEFA2928A8}"/>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4" name="קבוצה 13">
            <a:extLst>
              <a:ext uri="{FF2B5EF4-FFF2-40B4-BE49-F238E27FC236}">
                <a16:creationId xmlns:a16="http://schemas.microsoft.com/office/drawing/2014/main" id="{28689732-7334-20D4-F041-AB58002E0E8F}"/>
              </a:ext>
            </a:extLst>
          </p:cNvPr>
          <p:cNvGrpSpPr/>
          <p:nvPr/>
        </p:nvGrpSpPr>
        <p:grpSpPr>
          <a:xfrm>
            <a:off x="10260717" y="3996329"/>
            <a:ext cx="1822864" cy="1197810"/>
            <a:chOff x="10260717" y="3947249"/>
            <a:chExt cx="1822864" cy="1197810"/>
          </a:xfrm>
        </p:grpSpPr>
        <p:sp>
          <p:nvSpPr>
            <p:cNvPr id="15" name="חץ: מחומש 14">
              <a:extLst>
                <a:ext uri="{FF2B5EF4-FFF2-40B4-BE49-F238E27FC236}">
                  <a16:creationId xmlns:a16="http://schemas.microsoft.com/office/drawing/2014/main" id="{01A93AE0-7447-C210-826C-2396103906C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6" name="תיבת טקסט 15">
              <a:extLst>
                <a:ext uri="{FF2B5EF4-FFF2-40B4-BE49-F238E27FC236}">
                  <a16:creationId xmlns:a16="http://schemas.microsoft.com/office/drawing/2014/main" id="{5513705E-1A90-4FBD-8245-DEEA4C3352DD}"/>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7" name="קבוצה 16">
            <a:extLst>
              <a:ext uri="{FF2B5EF4-FFF2-40B4-BE49-F238E27FC236}">
                <a16:creationId xmlns:a16="http://schemas.microsoft.com/office/drawing/2014/main" id="{68CD5876-CE05-21E0-0977-6235E2B5C933}"/>
              </a:ext>
            </a:extLst>
          </p:cNvPr>
          <p:cNvGrpSpPr/>
          <p:nvPr/>
        </p:nvGrpSpPr>
        <p:grpSpPr>
          <a:xfrm>
            <a:off x="10260717" y="5301461"/>
            <a:ext cx="1822864" cy="1197810"/>
            <a:chOff x="10260717" y="5301461"/>
            <a:chExt cx="1822864" cy="1197810"/>
          </a:xfrm>
        </p:grpSpPr>
        <p:sp>
          <p:nvSpPr>
            <p:cNvPr id="18" name="חץ: מחומש 17">
              <a:extLst>
                <a:ext uri="{FF2B5EF4-FFF2-40B4-BE49-F238E27FC236}">
                  <a16:creationId xmlns:a16="http://schemas.microsoft.com/office/drawing/2014/main" id="{F8ECCA79-16E9-EF72-4D24-E671E945FC65}"/>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9" name="תיבת טקסט 18">
              <a:extLst>
                <a:ext uri="{FF2B5EF4-FFF2-40B4-BE49-F238E27FC236}">
                  <a16:creationId xmlns:a16="http://schemas.microsoft.com/office/drawing/2014/main" id="{6D2F0A23-72EE-FF92-48C7-430C92257AD0}"/>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41401589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קבוצה 26">
            <a:extLst>
              <a:ext uri="{FF2B5EF4-FFF2-40B4-BE49-F238E27FC236}">
                <a16:creationId xmlns:a16="http://schemas.microsoft.com/office/drawing/2014/main" id="{0EA76C50-5351-D469-59BE-F04DC52EB198}"/>
              </a:ext>
            </a:extLst>
          </p:cNvPr>
          <p:cNvGrpSpPr/>
          <p:nvPr/>
        </p:nvGrpSpPr>
        <p:grpSpPr>
          <a:xfrm>
            <a:off x="10264861" y="1386063"/>
            <a:ext cx="1822864" cy="1197810"/>
            <a:chOff x="10264861" y="1386063"/>
            <a:chExt cx="1822864" cy="1197810"/>
          </a:xfrm>
        </p:grpSpPr>
        <p:sp>
          <p:nvSpPr>
            <p:cNvPr id="16" name="חץ: מחומש 15">
              <a:extLst>
                <a:ext uri="{FF2B5EF4-FFF2-40B4-BE49-F238E27FC236}">
                  <a16:creationId xmlns:a16="http://schemas.microsoft.com/office/drawing/2014/main" id="{2D198219-309A-14CF-1FCA-70AC785385FD}"/>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14" name="תיבת טקסט 13">
              <a:extLst>
                <a:ext uri="{FF2B5EF4-FFF2-40B4-BE49-F238E27FC236}">
                  <a16:creationId xmlns:a16="http://schemas.microsoft.com/office/drawing/2014/main" id="{6A88564B-CA7E-1DCB-C056-A54ACDC331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ברכות</a:t>
              </a:r>
            </a:p>
          </p:txBody>
        </p:sp>
      </p:grpSp>
      <p:pic>
        <p:nvPicPr>
          <p:cNvPr id="17" name="תמונה 16" descr="תמונה שמכילה גופן, טקסט, גרפיקה, עיצוב גרפי&#10;&#10;התיאור נוצר באופן אוטומטי">
            <a:extLst>
              <a:ext uri="{FF2B5EF4-FFF2-40B4-BE49-F238E27FC236}">
                <a16:creationId xmlns:a16="http://schemas.microsoft.com/office/drawing/2014/main" id="{6DE6BDC9-5E58-FE70-50BF-0449E7F7AE33}"/>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28" name="קבוצה 27">
            <a:extLst>
              <a:ext uri="{FF2B5EF4-FFF2-40B4-BE49-F238E27FC236}">
                <a16:creationId xmlns:a16="http://schemas.microsoft.com/office/drawing/2014/main" id="{CFCD7464-9A45-E3E2-CC76-9452285BC850}"/>
              </a:ext>
            </a:extLst>
          </p:cNvPr>
          <p:cNvGrpSpPr/>
          <p:nvPr/>
        </p:nvGrpSpPr>
        <p:grpSpPr>
          <a:xfrm>
            <a:off x="10264861" y="2691196"/>
            <a:ext cx="1822864" cy="1197810"/>
            <a:chOff x="10264861" y="2666655"/>
            <a:chExt cx="1822864" cy="1197810"/>
          </a:xfrm>
        </p:grpSpPr>
        <p:sp>
          <p:nvSpPr>
            <p:cNvPr id="18" name="חץ: מחומש 17">
              <a:extLst>
                <a:ext uri="{FF2B5EF4-FFF2-40B4-BE49-F238E27FC236}">
                  <a16:creationId xmlns:a16="http://schemas.microsoft.com/office/drawing/2014/main" id="{781447DC-A197-1B40-7AA7-77C37148FC1B}"/>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22" name="תיבת טקסט 21">
              <a:extLst>
                <a:ext uri="{FF2B5EF4-FFF2-40B4-BE49-F238E27FC236}">
                  <a16:creationId xmlns:a16="http://schemas.microsoft.com/office/drawing/2014/main" id="{BDECB9AE-4AA1-1281-7822-B37C88143D70}"/>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מלכויות</a:t>
              </a:r>
              <a:r>
                <a:rPr lang="he-IL" sz="2800" b="1" dirty="0"/>
                <a:t> </a:t>
              </a:r>
            </a:p>
          </p:txBody>
        </p:sp>
      </p:grpSp>
      <p:grpSp>
        <p:nvGrpSpPr>
          <p:cNvPr id="29" name="קבוצה 28">
            <a:extLst>
              <a:ext uri="{FF2B5EF4-FFF2-40B4-BE49-F238E27FC236}">
                <a16:creationId xmlns:a16="http://schemas.microsoft.com/office/drawing/2014/main" id="{053C25C8-2EDD-332C-E37B-7D1D33ECFD6D}"/>
              </a:ext>
            </a:extLst>
          </p:cNvPr>
          <p:cNvGrpSpPr/>
          <p:nvPr/>
        </p:nvGrpSpPr>
        <p:grpSpPr>
          <a:xfrm>
            <a:off x="10260717" y="3996329"/>
            <a:ext cx="1822864" cy="1197810"/>
            <a:chOff x="10260717" y="3947249"/>
            <a:chExt cx="1822864" cy="1197810"/>
          </a:xfrm>
        </p:grpSpPr>
        <p:sp>
          <p:nvSpPr>
            <p:cNvPr id="19" name="חץ: מחומש 18">
              <a:extLst>
                <a:ext uri="{FF2B5EF4-FFF2-40B4-BE49-F238E27FC236}">
                  <a16:creationId xmlns:a16="http://schemas.microsoft.com/office/drawing/2014/main" id="{BA52184E-50EF-ECB3-A8AC-90C65D343CF6}"/>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24" name="תיבת טקסט 23">
              <a:extLst>
                <a:ext uri="{FF2B5EF4-FFF2-40B4-BE49-F238E27FC236}">
                  <a16:creationId xmlns:a16="http://schemas.microsoft.com/office/drawing/2014/main" id="{2FB25E0C-5855-9C7F-9236-5F01CD7C07C2}"/>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outerShdw blurRad="38100" dist="38100" dir="2700000" algn="tl">
                      <a:srgbClr val="000000">
                        <a:alpha val="43137"/>
                      </a:srgbClr>
                    </a:outerShdw>
                  </a:effectLst>
                </a:rPr>
                <a:t>זכרונות</a:t>
              </a:r>
              <a:endParaRPr lang="he-IL" sz="2800" b="1" dirty="0">
                <a:solidFill>
                  <a:schemeClr val="bg1"/>
                </a:solidFill>
                <a:effectLst>
                  <a:outerShdw blurRad="38100" dist="38100" dir="2700000" algn="tl">
                    <a:srgbClr val="000000">
                      <a:alpha val="43137"/>
                    </a:srgbClr>
                  </a:outerShdw>
                </a:effectLst>
              </a:endParaRPr>
            </a:p>
          </p:txBody>
        </p:sp>
      </p:grpSp>
      <p:grpSp>
        <p:nvGrpSpPr>
          <p:cNvPr id="30" name="קבוצה 29">
            <a:extLst>
              <a:ext uri="{FF2B5EF4-FFF2-40B4-BE49-F238E27FC236}">
                <a16:creationId xmlns:a16="http://schemas.microsoft.com/office/drawing/2014/main" id="{F4A8743E-42E2-0D0B-E019-84CA42908B27}"/>
              </a:ext>
            </a:extLst>
          </p:cNvPr>
          <p:cNvGrpSpPr/>
          <p:nvPr/>
        </p:nvGrpSpPr>
        <p:grpSpPr>
          <a:xfrm>
            <a:off x="10260717" y="5301461"/>
            <a:ext cx="1822864" cy="1197810"/>
            <a:chOff x="10260717" y="5301461"/>
            <a:chExt cx="1822864" cy="1197810"/>
          </a:xfrm>
        </p:grpSpPr>
        <p:sp>
          <p:nvSpPr>
            <p:cNvPr id="20" name="חץ: מחומש 19">
              <a:extLst>
                <a:ext uri="{FF2B5EF4-FFF2-40B4-BE49-F238E27FC236}">
                  <a16:creationId xmlns:a16="http://schemas.microsoft.com/office/drawing/2014/main" id="{4C44C311-B0DD-EE3E-55EF-D350E9938F2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26" name="תיבת טקסט 25">
              <a:extLst>
                <a:ext uri="{FF2B5EF4-FFF2-40B4-BE49-F238E27FC236}">
                  <a16:creationId xmlns:a16="http://schemas.microsoft.com/office/drawing/2014/main" id="{BC0BB8B4-DE81-1852-DB08-7A109B5980EF}"/>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שופרות</a:t>
              </a:r>
            </a:p>
          </p:txBody>
        </p:sp>
      </p:grpSp>
      <p:pic>
        <p:nvPicPr>
          <p:cNvPr id="31" name="תמונה 30">
            <a:extLst>
              <a:ext uri="{FF2B5EF4-FFF2-40B4-BE49-F238E27FC236}">
                <a16:creationId xmlns:a16="http://schemas.microsoft.com/office/drawing/2014/main" id="{6ED7EFD0-24AC-9106-5D33-AD5211B9F659}"/>
              </a:ext>
            </a:extLst>
          </p:cNvPr>
          <p:cNvPicPr>
            <a:picLocks noChangeAspect="1"/>
          </p:cNvPicPr>
          <p:nvPr/>
        </p:nvPicPr>
        <p:blipFill>
          <a:blip r:embed="rId3"/>
          <a:stretch>
            <a:fillRect/>
          </a:stretch>
        </p:blipFill>
        <p:spPr>
          <a:xfrm rot="737186">
            <a:off x="84210" y="1902439"/>
            <a:ext cx="9894568" cy="2948382"/>
          </a:xfrm>
          <a:prstGeom prst="rect">
            <a:avLst/>
          </a:prstGeom>
        </p:spPr>
      </p:pic>
    </p:spTree>
    <p:extLst>
      <p:ext uri="{BB962C8B-B14F-4D97-AF65-F5344CB8AC3E}">
        <p14:creationId xmlns:p14="http://schemas.microsoft.com/office/powerpoint/2010/main" val="1839741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75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אדם, פני אדם, בחוץ, לבוש&#10;&#10;התיאור נוצר באופן אוטומטי">
            <a:extLst>
              <a:ext uri="{FF2B5EF4-FFF2-40B4-BE49-F238E27FC236}">
                <a16:creationId xmlns:a16="http://schemas.microsoft.com/office/drawing/2014/main" id="{D6DC28D9-129F-CFFD-B3BD-78A7EDF72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371" y="0"/>
            <a:ext cx="6717082" cy="6858000"/>
          </a:xfrm>
          <a:prstGeom prst="rect">
            <a:avLst/>
          </a:prstGeom>
        </p:spPr>
      </p:pic>
      <p:grpSp>
        <p:nvGrpSpPr>
          <p:cNvPr id="4" name="קבוצה 3">
            <a:extLst>
              <a:ext uri="{FF2B5EF4-FFF2-40B4-BE49-F238E27FC236}">
                <a16:creationId xmlns:a16="http://schemas.microsoft.com/office/drawing/2014/main" id="{3E269779-EE6E-ED6B-9419-6517EE602601}"/>
              </a:ext>
            </a:extLst>
          </p:cNvPr>
          <p:cNvGrpSpPr/>
          <p:nvPr/>
        </p:nvGrpSpPr>
        <p:grpSpPr>
          <a:xfrm>
            <a:off x="10264861" y="1386063"/>
            <a:ext cx="1822864" cy="1197810"/>
            <a:chOff x="10264861" y="1386063"/>
            <a:chExt cx="1822864" cy="1197810"/>
          </a:xfrm>
        </p:grpSpPr>
        <p:sp>
          <p:nvSpPr>
            <p:cNvPr id="5" name="חץ: מחומש 4">
              <a:extLst>
                <a:ext uri="{FF2B5EF4-FFF2-40B4-BE49-F238E27FC236}">
                  <a16:creationId xmlns:a16="http://schemas.microsoft.com/office/drawing/2014/main" id="{532C07D4-65F3-0CE8-CA0D-09492BEAB31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6" name="תיבת טקסט 5">
              <a:extLst>
                <a:ext uri="{FF2B5EF4-FFF2-40B4-BE49-F238E27FC236}">
                  <a16:creationId xmlns:a16="http://schemas.microsoft.com/office/drawing/2014/main" id="{A89ADCD6-B720-0B6F-4A03-6F9F0218F448}"/>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7" name="תמונה 6" descr="תמונה שמכילה גופן, טקסט, גרפיקה, עיצוב גרפי&#10;&#10;התיאור נוצר באופן אוטומטי">
            <a:extLst>
              <a:ext uri="{FF2B5EF4-FFF2-40B4-BE49-F238E27FC236}">
                <a16:creationId xmlns:a16="http://schemas.microsoft.com/office/drawing/2014/main" id="{8A683D54-2AE3-2DED-E5AC-0E4576EF2822}"/>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8" name="קבוצה 7">
            <a:extLst>
              <a:ext uri="{FF2B5EF4-FFF2-40B4-BE49-F238E27FC236}">
                <a16:creationId xmlns:a16="http://schemas.microsoft.com/office/drawing/2014/main" id="{FECE5D7C-C0F5-D2DE-3231-D5C4F64BCEBD}"/>
              </a:ext>
            </a:extLst>
          </p:cNvPr>
          <p:cNvGrpSpPr/>
          <p:nvPr/>
        </p:nvGrpSpPr>
        <p:grpSpPr>
          <a:xfrm>
            <a:off x="10264861" y="2691196"/>
            <a:ext cx="1822864" cy="1197810"/>
            <a:chOff x="10264861" y="2666655"/>
            <a:chExt cx="1822864" cy="1197810"/>
          </a:xfrm>
        </p:grpSpPr>
        <p:sp>
          <p:nvSpPr>
            <p:cNvPr id="9" name="חץ: מחומש 8">
              <a:extLst>
                <a:ext uri="{FF2B5EF4-FFF2-40B4-BE49-F238E27FC236}">
                  <a16:creationId xmlns:a16="http://schemas.microsoft.com/office/drawing/2014/main" id="{EFDC36BD-507A-773E-1E68-22BA2A76D243}"/>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0" name="תיבת טקסט 9">
              <a:extLst>
                <a:ext uri="{FF2B5EF4-FFF2-40B4-BE49-F238E27FC236}">
                  <a16:creationId xmlns:a16="http://schemas.microsoft.com/office/drawing/2014/main" id="{D96DD9FD-622B-538A-71F6-60B48E22EF0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1" name="קבוצה 10">
            <a:extLst>
              <a:ext uri="{FF2B5EF4-FFF2-40B4-BE49-F238E27FC236}">
                <a16:creationId xmlns:a16="http://schemas.microsoft.com/office/drawing/2014/main" id="{F3BE57C8-14AB-6856-BF7E-F3BEC9F7CE7A}"/>
              </a:ext>
            </a:extLst>
          </p:cNvPr>
          <p:cNvGrpSpPr/>
          <p:nvPr/>
        </p:nvGrpSpPr>
        <p:grpSpPr>
          <a:xfrm>
            <a:off x="10260717" y="3996329"/>
            <a:ext cx="1822864" cy="1197810"/>
            <a:chOff x="10260717" y="3947249"/>
            <a:chExt cx="1822864" cy="1197810"/>
          </a:xfrm>
        </p:grpSpPr>
        <p:sp>
          <p:nvSpPr>
            <p:cNvPr id="12" name="חץ: מחומש 11">
              <a:extLst>
                <a:ext uri="{FF2B5EF4-FFF2-40B4-BE49-F238E27FC236}">
                  <a16:creationId xmlns:a16="http://schemas.microsoft.com/office/drawing/2014/main" id="{B04BB7F0-4649-00BF-7223-1D19D5069E9E}"/>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3" name="תיבת טקסט 12">
              <a:extLst>
                <a:ext uri="{FF2B5EF4-FFF2-40B4-BE49-F238E27FC236}">
                  <a16:creationId xmlns:a16="http://schemas.microsoft.com/office/drawing/2014/main" id="{55D676B8-81D8-A7F7-8557-72ED35C703BC}"/>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4" name="קבוצה 13">
            <a:extLst>
              <a:ext uri="{FF2B5EF4-FFF2-40B4-BE49-F238E27FC236}">
                <a16:creationId xmlns:a16="http://schemas.microsoft.com/office/drawing/2014/main" id="{A990BFD9-3C4B-2C27-FB4D-C145FA09AA99}"/>
              </a:ext>
            </a:extLst>
          </p:cNvPr>
          <p:cNvGrpSpPr/>
          <p:nvPr/>
        </p:nvGrpSpPr>
        <p:grpSpPr>
          <a:xfrm>
            <a:off x="10260717" y="5301461"/>
            <a:ext cx="1822864" cy="1197810"/>
            <a:chOff x="10260717" y="5301461"/>
            <a:chExt cx="1822864" cy="1197810"/>
          </a:xfrm>
        </p:grpSpPr>
        <p:sp>
          <p:nvSpPr>
            <p:cNvPr id="15" name="חץ: מחומש 14">
              <a:extLst>
                <a:ext uri="{FF2B5EF4-FFF2-40B4-BE49-F238E27FC236}">
                  <a16:creationId xmlns:a16="http://schemas.microsoft.com/office/drawing/2014/main" id="{AB1C0666-8131-C451-353B-C4CD563C2F15}"/>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6" name="תיבת טקסט 15">
              <a:extLst>
                <a:ext uri="{FF2B5EF4-FFF2-40B4-BE49-F238E27FC236}">
                  <a16:creationId xmlns:a16="http://schemas.microsoft.com/office/drawing/2014/main" id="{FB8A0931-E787-E651-ADF0-97C89EBFC68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
        <p:nvSpPr>
          <p:cNvPr id="17" name="תיבת טקסט 16">
            <a:extLst>
              <a:ext uri="{FF2B5EF4-FFF2-40B4-BE49-F238E27FC236}">
                <a16:creationId xmlns:a16="http://schemas.microsoft.com/office/drawing/2014/main" id="{3D862F7A-2F15-D3BF-9831-644AF75983B9}"/>
              </a:ext>
            </a:extLst>
          </p:cNvPr>
          <p:cNvSpPr txBox="1"/>
          <p:nvPr/>
        </p:nvSpPr>
        <p:spPr>
          <a:xfrm>
            <a:off x="3423114" y="-25131"/>
            <a:ext cx="5646748" cy="584775"/>
          </a:xfrm>
          <a:prstGeom prst="rect">
            <a:avLst/>
          </a:prstGeom>
          <a:noFill/>
        </p:spPr>
        <p:txBody>
          <a:bodyPr wrap="square" rtlCol="1">
            <a:spAutoFit/>
          </a:bodyPr>
          <a:lstStyle/>
          <a:p>
            <a:pPr algn="ct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טלי </a:t>
            </a:r>
            <a:r>
              <a:rPr lang="he-IL" sz="3200" b="1" dirty="0" err="1">
                <a:solidFill>
                  <a:schemeClr val="bg1"/>
                </a:solidFill>
                <a:effectLst>
                  <a:glow rad="228600">
                    <a:schemeClr val="accent3">
                      <a:satMod val="175000"/>
                      <a:alpha val="40000"/>
                    </a:schemeClr>
                  </a:glow>
                  <a:outerShdw blurRad="38100" dist="38100" dir="2700000" algn="tl">
                    <a:srgbClr val="000000">
                      <a:alpha val="43137"/>
                    </a:srgbClr>
                  </a:outerShdw>
                </a:effectLst>
              </a:rPr>
              <a:t>אלוהב</a:t>
            </a: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 בוגרת החוג</a:t>
            </a:r>
          </a:p>
        </p:txBody>
      </p:sp>
      <p:pic>
        <p:nvPicPr>
          <p:cNvPr id="21" name="תמונה 20">
            <a:extLst>
              <a:ext uri="{FF2B5EF4-FFF2-40B4-BE49-F238E27FC236}">
                <a16:creationId xmlns:a16="http://schemas.microsoft.com/office/drawing/2014/main" id="{758A52E7-4438-E1F2-1F7C-E5D37DE334B7}"/>
              </a:ext>
            </a:extLst>
          </p:cNvPr>
          <p:cNvPicPr>
            <a:picLocks noChangeAspect="1"/>
          </p:cNvPicPr>
          <p:nvPr/>
        </p:nvPicPr>
        <p:blipFill>
          <a:blip r:embed="rId4"/>
          <a:stretch>
            <a:fillRect/>
          </a:stretch>
        </p:blipFill>
        <p:spPr>
          <a:xfrm>
            <a:off x="1060621" y="1406185"/>
            <a:ext cx="4315562" cy="5108216"/>
          </a:xfrm>
          <a:prstGeom prst="rect">
            <a:avLst/>
          </a:prstGeom>
          <a:effectLst>
            <a:outerShdw blurRad="50800" dist="38100" dir="2700000" algn="tl" rotWithShape="0">
              <a:prstClr val="black">
                <a:alpha val="40000"/>
              </a:prstClr>
            </a:outerShdw>
          </a:effectLst>
        </p:spPr>
      </p:pic>
      <p:sp>
        <p:nvSpPr>
          <p:cNvPr id="24" name="תיבת טקסט 23">
            <a:extLst>
              <a:ext uri="{FF2B5EF4-FFF2-40B4-BE49-F238E27FC236}">
                <a16:creationId xmlns:a16="http://schemas.microsoft.com/office/drawing/2014/main" id="{7CAA16C5-0420-D1B6-0E1E-F3FE9E20F771}"/>
              </a:ext>
            </a:extLst>
          </p:cNvPr>
          <p:cNvSpPr txBox="1"/>
          <p:nvPr/>
        </p:nvSpPr>
        <p:spPr>
          <a:xfrm>
            <a:off x="1060621" y="1485541"/>
            <a:ext cx="7902404" cy="5120954"/>
          </a:xfrm>
          <a:prstGeom prst="rect">
            <a:avLst/>
          </a:prstGeom>
          <a:solidFill>
            <a:schemeClr val="bg1"/>
          </a:solidFill>
        </p:spPr>
        <p:txBody>
          <a:bodyPr wrap="square">
            <a:spAutoFit/>
          </a:bodyPr>
          <a:lstStyle/>
          <a:p>
            <a:pPr algn="just" rtl="1">
              <a:lnSpc>
                <a:spcPct val="150000"/>
              </a:lnSpc>
              <a:spcBef>
                <a:spcPts val="450"/>
              </a:spcBef>
              <a:spcAft>
                <a:spcPts val="1000"/>
              </a:spcAft>
            </a:pP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אמר ר'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רחפא</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בשעה שבאתי בתוך החיזיון הייתי נכנס דרך מערכת שבעה חלונות, תיקיות מבפנים לתיקיות ובהם עולים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ויורדין</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בסולם נגוהות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פיקסלין</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ריצודי נקודים גדודי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ביטין</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קווים ועיגולים רצוא ושוב. והיו כמראה הבזק וכעין החשמל ומרקע כעין הקרח נטוי עליהם מלמעלה. ועל כולם משמש זה הנער הנקרא אלקטרון, זה שר הפנים זיו אורו מבזיק מאה אלף אלפים ריבי רבבות לגיון גחלים. ואראה על המרקע פרצופים, והנה אחד מהם גדל ונעצם במאוד ונהיה קלוז אפין, שיעור אפו עשר פרסאות, עיניו כיונים על אפיקי מים ת"ק פרסאות מסוף המרקע ועד סופו. ואראה והנה לפתח חטאת רובץ וקליפות צורתן כשל מטרוניתא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ונוקבא</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ויצאו אותיות לאמור "כנסו, כנסו". וכל הנכנס שאינו ראוי ומבין מדעתו מיד מפצעים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אשראיונו</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 במגזרי ברזל, כסימן הזה לדורות שלא יטעה אדם בפתח אתרין לא </a:t>
            </a:r>
            <a:r>
              <a:rPr lang="he-IL" sz="2000" b="1" dirty="0" err="1">
                <a:solidFill>
                  <a:srgbClr val="141823"/>
                </a:solidFill>
                <a:effectLst/>
                <a:latin typeface="Calibri" panose="020F0502020204030204" pitchFamily="34" charset="0"/>
                <a:ea typeface="Times New Roman" panose="02020603050405020304" pitchFamily="18" charset="0"/>
                <a:cs typeface="Arial" panose="020B0604020202020204" pitchFamily="34" charset="0"/>
              </a:rPr>
              <a:t>מורשין</a:t>
            </a:r>
            <a:r>
              <a:rPr lang="he-IL" sz="2000" b="1" dirty="0">
                <a:solidFill>
                  <a:srgbClr val="141823"/>
                </a:solidFill>
                <a:effectLst/>
                <a:latin typeface="Calibri" panose="020F0502020204030204" pitchFamily="34" charset="0"/>
                <a:ea typeface="Times New Roman" panose="02020603050405020304" pitchFamily="18" charset="0"/>
                <a:cs typeface="Arial" panose="020B0604020202020204" pitchFamily="34" charset="0"/>
              </a:rPr>
              <a:t>.</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8828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0" fill="hold"/>
                                        <p:tgtEl>
                                          <p:spTgt spid="17"/>
                                        </p:tgtEl>
                                        <p:attrNameLst>
                                          <p:attrName>ppt_w</p:attrName>
                                        </p:attrNameLst>
                                      </p:cBhvr>
                                      <p:tavLst>
                                        <p:tav tm="0">
                                          <p:val>
                                            <p:fltVal val="0"/>
                                          </p:val>
                                        </p:tav>
                                        <p:tav tm="100000">
                                          <p:val>
                                            <p:strVal val="#ppt_w"/>
                                          </p:val>
                                        </p:tav>
                                      </p:tavLst>
                                    </p:anim>
                                    <p:anim calcmode="lin" valueType="num">
                                      <p:cBhvr>
                                        <p:cTn id="8" dur="2500" fill="hold"/>
                                        <p:tgtEl>
                                          <p:spTgt spid="17"/>
                                        </p:tgtEl>
                                        <p:attrNameLst>
                                          <p:attrName>ppt_h</p:attrName>
                                        </p:attrNameLst>
                                      </p:cBhvr>
                                      <p:tavLst>
                                        <p:tav tm="0">
                                          <p:val>
                                            <p:fltVal val="0"/>
                                          </p:val>
                                        </p:tav>
                                        <p:tav tm="100000">
                                          <p:val>
                                            <p:strVal val="#ppt_h"/>
                                          </p:val>
                                        </p:tav>
                                      </p:tavLst>
                                    </p:anim>
                                    <p:animEffect transition="in" filter="fade">
                                      <p:cBhvr>
                                        <p:cTn id="9" dur="2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500" fill="hold"/>
                                        <p:tgtEl>
                                          <p:spTgt spid="3"/>
                                        </p:tgtEl>
                                        <p:attrNameLst>
                                          <p:attrName>ppt_w</p:attrName>
                                        </p:attrNameLst>
                                      </p:cBhvr>
                                      <p:tavLst>
                                        <p:tav tm="0">
                                          <p:val>
                                            <p:fltVal val="0"/>
                                          </p:val>
                                        </p:tav>
                                        <p:tav tm="100000">
                                          <p:val>
                                            <p:strVal val="#ppt_w"/>
                                          </p:val>
                                        </p:tav>
                                      </p:tavLst>
                                    </p:anim>
                                    <p:anim calcmode="lin" valueType="num">
                                      <p:cBhvr>
                                        <p:cTn id="13" dur="2500" fill="hold"/>
                                        <p:tgtEl>
                                          <p:spTgt spid="3"/>
                                        </p:tgtEl>
                                        <p:attrNameLst>
                                          <p:attrName>ppt_h</p:attrName>
                                        </p:attrNameLst>
                                      </p:cBhvr>
                                      <p:tavLst>
                                        <p:tav tm="0">
                                          <p:val>
                                            <p:fltVal val="0"/>
                                          </p:val>
                                        </p:tav>
                                        <p:tav tm="100000">
                                          <p:val>
                                            <p:strVal val="#ppt_h"/>
                                          </p:val>
                                        </p:tav>
                                      </p:tavLst>
                                    </p:anim>
                                    <p:animEffect transition="in" filter="fade">
                                      <p:cBhvr>
                                        <p:cTn id="14" dur="2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000" fill="hold"/>
                                        <p:tgtEl>
                                          <p:spTgt spid="21"/>
                                        </p:tgtEl>
                                        <p:attrNameLst>
                                          <p:attrName>ppt_w</p:attrName>
                                        </p:attrNameLst>
                                      </p:cBhvr>
                                      <p:tavLst>
                                        <p:tav tm="0">
                                          <p:val>
                                            <p:fltVal val="0"/>
                                          </p:val>
                                        </p:tav>
                                        <p:tav tm="100000">
                                          <p:val>
                                            <p:strVal val="#ppt_w"/>
                                          </p:val>
                                        </p:tav>
                                      </p:tavLst>
                                    </p:anim>
                                    <p:anim calcmode="lin" valueType="num">
                                      <p:cBhvr>
                                        <p:cTn id="20" dur="2000" fill="hold"/>
                                        <p:tgtEl>
                                          <p:spTgt spid="21"/>
                                        </p:tgtEl>
                                        <p:attrNameLst>
                                          <p:attrName>ppt_h</p:attrName>
                                        </p:attrNameLst>
                                      </p:cBhvr>
                                      <p:tavLst>
                                        <p:tav tm="0">
                                          <p:val>
                                            <p:fltVal val="0"/>
                                          </p:val>
                                        </p:tav>
                                        <p:tav tm="100000">
                                          <p:val>
                                            <p:strVal val="#ppt_h"/>
                                          </p:val>
                                        </p:tav>
                                      </p:tavLst>
                                    </p:anim>
                                    <p:animEffect transition="in" filter="fade">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4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לבוש, אדם, פני אדם, איש&#10;&#10;התיאור נוצר באופן אוטומטי">
            <a:extLst>
              <a:ext uri="{FF2B5EF4-FFF2-40B4-BE49-F238E27FC236}">
                <a16:creationId xmlns:a16="http://schemas.microsoft.com/office/drawing/2014/main" id="{094E310B-E761-0B12-36DF-8D713C15638D}"/>
              </a:ext>
            </a:extLst>
          </p:cNvPr>
          <p:cNvPicPr>
            <a:picLocks noChangeAspect="1"/>
          </p:cNvPicPr>
          <p:nvPr/>
        </p:nvPicPr>
        <p:blipFill rotWithShape="1">
          <a:blip r:embed="rId2">
            <a:extLst>
              <a:ext uri="{28A0092B-C50C-407E-A947-70E740481C1C}">
                <a14:useLocalDpi xmlns:a14="http://schemas.microsoft.com/office/drawing/2010/main" val="0"/>
              </a:ext>
            </a:extLst>
          </a:blip>
          <a:srcRect t="9921" r="4919"/>
          <a:stretch/>
        </p:blipFill>
        <p:spPr>
          <a:xfrm>
            <a:off x="0" y="0"/>
            <a:ext cx="7810500" cy="4942764"/>
          </a:xfrm>
          <a:prstGeom prst="rect">
            <a:avLst/>
          </a:prstGeom>
        </p:spPr>
      </p:pic>
      <p:pic>
        <p:nvPicPr>
          <p:cNvPr id="1026" name="Picture 2" descr="אין תיאור זמין לתמונה.">
            <a:extLst>
              <a:ext uri="{FF2B5EF4-FFF2-40B4-BE49-F238E27FC236}">
                <a16:creationId xmlns:a16="http://schemas.microsoft.com/office/drawing/2014/main" id="{2B4B9DEA-9390-905B-3DD3-298729A17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7" y="749643"/>
            <a:ext cx="4454464" cy="61264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קבוצה 3">
            <a:extLst>
              <a:ext uri="{FF2B5EF4-FFF2-40B4-BE49-F238E27FC236}">
                <a16:creationId xmlns:a16="http://schemas.microsoft.com/office/drawing/2014/main" id="{A837E0BD-6F11-24CA-C2FF-A4D699697E6D}"/>
              </a:ext>
            </a:extLst>
          </p:cNvPr>
          <p:cNvGrpSpPr/>
          <p:nvPr/>
        </p:nvGrpSpPr>
        <p:grpSpPr>
          <a:xfrm>
            <a:off x="10264861" y="1386063"/>
            <a:ext cx="1822864" cy="1197810"/>
            <a:chOff x="10264861" y="1386063"/>
            <a:chExt cx="1822864" cy="1197810"/>
          </a:xfrm>
        </p:grpSpPr>
        <p:sp>
          <p:nvSpPr>
            <p:cNvPr id="5" name="חץ: מחומש 4">
              <a:extLst>
                <a:ext uri="{FF2B5EF4-FFF2-40B4-BE49-F238E27FC236}">
                  <a16:creationId xmlns:a16="http://schemas.microsoft.com/office/drawing/2014/main" id="{EA94B881-2965-3B86-9E21-C5BAEA7155DC}"/>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6" name="תיבת טקסט 5">
              <a:extLst>
                <a:ext uri="{FF2B5EF4-FFF2-40B4-BE49-F238E27FC236}">
                  <a16:creationId xmlns:a16="http://schemas.microsoft.com/office/drawing/2014/main" id="{B6DC3396-6B11-CEDE-1115-84B5DC11449B}"/>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7" name="תמונה 6" descr="תמונה שמכילה גופן, טקסט, גרפיקה, עיצוב גרפי&#10;&#10;התיאור נוצר באופן אוטומטי">
            <a:extLst>
              <a:ext uri="{FF2B5EF4-FFF2-40B4-BE49-F238E27FC236}">
                <a16:creationId xmlns:a16="http://schemas.microsoft.com/office/drawing/2014/main" id="{C7340314-78F9-4ECF-5B5F-1E9ED13E511D}"/>
              </a:ext>
            </a:extLst>
          </p:cNvPr>
          <p:cNvPicPr>
            <a:picLocks noChangeAspect="1"/>
          </p:cNvPicPr>
          <p:nvPr/>
        </p:nvPicPr>
        <p:blipFill rotWithShape="1">
          <a:blip r:embed="rId4">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8" name="קבוצה 7">
            <a:extLst>
              <a:ext uri="{FF2B5EF4-FFF2-40B4-BE49-F238E27FC236}">
                <a16:creationId xmlns:a16="http://schemas.microsoft.com/office/drawing/2014/main" id="{CE96B72D-8DCD-79B0-91D8-E4352DDB2730}"/>
              </a:ext>
            </a:extLst>
          </p:cNvPr>
          <p:cNvGrpSpPr/>
          <p:nvPr/>
        </p:nvGrpSpPr>
        <p:grpSpPr>
          <a:xfrm>
            <a:off x="10264861" y="2691196"/>
            <a:ext cx="1822864" cy="1197810"/>
            <a:chOff x="10264861" y="2666655"/>
            <a:chExt cx="1822864" cy="1197810"/>
          </a:xfrm>
        </p:grpSpPr>
        <p:sp>
          <p:nvSpPr>
            <p:cNvPr id="9" name="חץ: מחומש 8">
              <a:extLst>
                <a:ext uri="{FF2B5EF4-FFF2-40B4-BE49-F238E27FC236}">
                  <a16:creationId xmlns:a16="http://schemas.microsoft.com/office/drawing/2014/main" id="{05DDB84E-B4A8-56CB-1AA7-3907764E3687}"/>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0" name="תיבת טקסט 9">
              <a:extLst>
                <a:ext uri="{FF2B5EF4-FFF2-40B4-BE49-F238E27FC236}">
                  <a16:creationId xmlns:a16="http://schemas.microsoft.com/office/drawing/2014/main" id="{3CDA5224-D8E2-C4D2-D4A2-E88A9290604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1" name="קבוצה 10">
            <a:extLst>
              <a:ext uri="{FF2B5EF4-FFF2-40B4-BE49-F238E27FC236}">
                <a16:creationId xmlns:a16="http://schemas.microsoft.com/office/drawing/2014/main" id="{898F32EB-13E2-44DA-4CBE-ADEE64EB3806}"/>
              </a:ext>
            </a:extLst>
          </p:cNvPr>
          <p:cNvGrpSpPr/>
          <p:nvPr/>
        </p:nvGrpSpPr>
        <p:grpSpPr>
          <a:xfrm>
            <a:off x="10260717" y="3996329"/>
            <a:ext cx="1822864" cy="1197810"/>
            <a:chOff x="10260717" y="3947249"/>
            <a:chExt cx="1822864" cy="1197810"/>
          </a:xfrm>
        </p:grpSpPr>
        <p:sp>
          <p:nvSpPr>
            <p:cNvPr id="12" name="חץ: מחומש 11">
              <a:extLst>
                <a:ext uri="{FF2B5EF4-FFF2-40B4-BE49-F238E27FC236}">
                  <a16:creationId xmlns:a16="http://schemas.microsoft.com/office/drawing/2014/main" id="{E6B9D876-EA5D-D599-E885-8B4A05BE56CE}"/>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3" name="תיבת טקסט 12">
              <a:extLst>
                <a:ext uri="{FF2B5EF4-FFF2-40B4-BE49-F238E27FC236}">
                  <a16:creationId xmlns:a16="http://schemas.microsoft.com/office/drawing/2014/main" id="{F88AEC3B-828D-7D05-15A3-1BA83BD2BEF8}"/>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4" name="קבוצה 13">
            <a:extLst>
              <a:ext uri="{FF2B5EF4-FFF2-40B4-BE49-F238E27FC236}">
                <a16:creationId xmlns:a16="http://schemas.microsoft.com/office/drawing/2014/main" id="{EA037522-C92F-386F-8687-18639693342A}"/>
              </a:ext>
            </a:extLst>
          </p:cNvPr>
          <p:cNvGrpSpPr/>
          <p:nvPr/>
        </p:nvGrpSpPr>
        <p:grpSpPr>
          <a:xfrm>
            <a:off x="10260717" y="5301461"/>
            <a:ext cx="1822864" cy="1197810"/>
            <a:chOff x="10260717" y="5301461"/>
            <a:chExt cx="1822864" cy="1197810"/>
          </a:xfrm>
        </p:grpSpPr>
        <p:sp>
          <p:nvSpPr>
            <p:cNvPr id="15" name="חץ: מחומש 14">
              <a:extLst>
                <a:ext uri="{FF2B5EF4-FFF2-40B4-BE49-F238E27FC236}">
                  <a16:creationId xmlns:a16="http://schemas.microsoft.com/office/drawing/2014/main" id="{CF619F5D-D905-AB04-6357-8CB3F285B6E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6" name="תיבת טקסט 15">
              <a:extLst>
                <a:ext uri="{FF2B5EF4-FFF2-40B4-BE49-F238E27FC236}">
                  <a16:creationId xmlns:a16="http://schemas.microsoft.com/office/drawing/2014/main" id="{85499C2B-E1AD-B667-6A4D-3F03ED734C8D}"/>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
        <p:nvSpPr>
          <p:cNvPr id="17" name="תיבת טקסט 16">
            <a:extLst>
              <a:ext uri="{FF2B5EF4-FFF2-40B4-BE49-F238E27FC236}">
                <a16:creationId xmlns:a16="http://schemas.microsoft.com/office/drawing/2014/main" id="{C2E47C33-4D4B-189B-4EC5-C9232EFFD001}"/>
              </a:ext>
            </a:extLst>
          </p:cNvPr>
          <p:cNvSpPr txBox="1"/>
          <p:nvPr/>
        </p:nvSpPr>
        <p:spPr>
          <a:xfrm>
            <a:off x="295275" y="0"/>
            <a:ext cx="6539964" cy="584775"/>
          </a:xfrm>
          <a:prstGeom prst="rect">
            <a:avLst/>
          </a:prstGeom>
          <a:noFill/>
        </p:spPr>
        <p:txBody>
          <a:bodyPr wrap="square" rtlCol="1">
            <a:spAutoFit/>
          </a:bodyPr>
          <a:lstStyle>
            <a:defPPr>
              <a:defRPr lang="he-IL"/>
            </a:defPPr>
            <a:lvl1pPr>
              <a:defRPr sz="3200" b="1">
                <a:solidFill>
                  <a:schemeClr val="bg1"/>
                </a:solidFill>
                <a:effectLst>
                  <a:glow rad="228600">
                    <a:schemeClr val="accent3">
                      <a:satMod val="175000"/>
                      <a:alpha val="40000"/>
                    </a:schemeClr>
                  </a:glow>
                  <a:outerShdw blurRad="38100" dist="38100" dir="2700000" algn="tl">
                    <a:srgbClr val="000000">
                      <a:alpha val="43137"/>
                    </a:srgbClr>
                  </a:outerShdw>
                </a:effectLst>
              </a:defRPr>
            </a:lvl1pPr>
          </a:lstStyle>
          <a:p>
            <a:r>
              <a:rPr lang="he-IL" dirty="0"/>
              <a:t>יגאל ערן, בוגר החוג (והפיראט האדיב)</a:t>
            </a:r>
          </a:p>
        </p:txBody>
      </p:sp>
    </p:spTree>
    <p:extLst>
      <p:ext uri="{BB962C8B-B14F-4D97-AF65-F5344CB8AC3E}">
        <p14:creationId xmlns:p14="http://schemas.microsoft.com/office/powerpoint/2010/main" val="188663847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2500" fill="hold"/>
                                        <p:tgtEl>
                                          <p:spTgt spid="1026"/>
                                        </p:tgtEl>
                                        <p:attrNameLst>
                                          <p:attrName>ppt_w</p:attrName>
                                        </p:attrNameLst>
                                      </p:cBhvr>
                                      <p:tavLst>
                                        <p:tav tm="0">
                                          <p:val>
                                            <p:fltVal val="0"/>
                                          </p:val>
                                        </p:tav>
                                        <p:tav tm="100000">
                                          <p:val>
                                            <p:strVal val="#ppt_w"/>
                                          </p:val>
                                        </p:tav>
                                      </p:tavLst>
                                    </p:anim>
                                    <p:anim calcmode="lin" valueType="num">
                                      <p:cBhvr>
                                        <p:cTn id="19" dur="2500" fill="hold"/>
                                        <p:tgtEl>
                                          <p:spTgt spid="1026"/>
                                        </p:tgtEl>
                                        <p:attrNameLst>
                                          <p:attrName>ppt_h</p:attrName>
                                        </p:attrNameLst>
                                      </p:cBhvr>
                                      <p:tavLst>
                                        <p:tav tm="0">
                                          <p:val>
                                            <p:fltVal val="0"/>
                                          </p:val>
                                        </p:tav>
                                        <p:tav tm="100000">
                                          <p:val>
                                            <p:strVal val="#ppt_h"/>
                                          </p:val>
                                        </p:tav>
                                      </p:tavLst>
                                    </p:anim>
                                    <p:animEffect transition="in" filter="fade">
                                      <p:cBhvr>
                                        <p:cTn id="20" dur="2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FF2B5EF4-FFF2-40B4-BE49-F238E27FC236}">
                <a16:creationId xmlns:a16="http://schemas.microsoft.com/office/drawing/2014/main" id="{AD422E45-9D30-1A86-6807-32C7567B7147}"/>
              </a:ext>
            </a:extLst>
          </p:cNvPr>
          <p:cNvGrpSpPr/>
          <p:nvPr/>
        </p:nvGrpSpPr>
        <p:grpSpPr>
          <a:xfrm>
            <a:off x="10264861" y="1386063"/>
            <a:ext cx="1822864" cy="1197810"/>
            <a:chOff x="10264861" y="1386063"/>
            <a:chExt cx="1822864" cy="1197810"/>
          </a:xfrm>
        </p:grpSpPr>
        <p:sp>
          <p:nvSpPr>
            <p:cNvPr id="6" name="חץ: מחומש 5">
              <a:extLst>
                <a:ext uri="{FF2B5EF4-FFF2-40B4-BE49-F238E27FC236}">
                  <a16:creationId xmlns:a16="http://schemas.microsoft.com/office/drawing/2014/main" id="{EF390FE6-1A76-4734-FE1F-4F109C593A5F}"/>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7" name="תיבת טקסט 6">
              <a:extLst>
                <a:ext uri="{FF2B5EF4-FFF2-40B4-BE49-F238E27FC236}">
                  <a16:creationId xmlns:a16="http://schemas.microsoft.com/office/drawing/2014/main" id="{C2D9B0D1-0F03-A5CF-3BD5-9B60C7EBBB28}"/>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8" name="תמונה 7" descr="תמונה שמכילה גופן, טקסט, גרפיקה, עיצוב גרפי&#10;&#10;התיאור נוצר באופן אוטומטי">
            <a:extLst>
              <a:ext uri="{FF2B5EF4-FFF2-40B4-BE49-F238E27FC236}">
                <a16:creationId xmlns:a16="http://schemas.microsoft.com/office/drawing/2014/main" id="{10F0B96B-4544-4BDD-97EC-11A50AE9D1CE}"/>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9" name="קבוצה 8">
            <a:extLst>
              <a:ext uri="{FF2B5EF4-FFF2-40B4-BE49-F238E27FC236}">
                <a16:creationId xmlns:a16="http://schemas.microsoft.com/office/drawing/2014/main" id="{F1431B8F-7307-303B-3093-9EF576B2F5FF}"/>
              </a:ext>
            </a:extLst>
          </p:cNvPr>
          <p:cNvGrpSpPr/>
          <p:nvPr/>
        </p:nvGrpSpPr>
        <p:grpSpPr>
          <a:xfrm>
            <a:off x="10264861" y="2691196"/>
            <a:ext cx="1822864" cy="1197810"/>
            <a:chOff x="10264861" y="2666655"/>
            <a:chExt cx="1822864" cy="1197810"/>
          </a:xfrm>
        </p:grpSpPr>
        <p:sp>
          <p:nvSpPr>
            <p:cNvPr id="10" name="חץ: מחומש 9">
              <a:extLst>
                <a:ext uri="{FF2B5EF4-FFF2-40B4-BE49-F238E27FC236}">
                  <a16:creationId xmlns:a16="http://schemas.microsoft.com/office/drawing/2014/main" id="{42A00654-F048-F995-9025-0977E2FB9F14}"/>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1" name="תיבת טקסט 10">
              <a:extLst>
                <a:ext uri="{FF2B5EF4-FFF2-40B4-BE49-F238E27FC236}">
                  <a16:creationId xmlns:a16="http://schemas.microsoft.com/office/drawing/2014/main" id="{C83379D2-A631-3F18-724B-1E2810973D68}"/>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2" name="קבוצה 11">
            <a:extLst>
              <a:ext uri="{FF2B5EF4-FFF2-40B4-BE49-F238E27FC236}">
                <a16:creationId xmlns:a16="http://schemas.microsoft.com/office/drawing/2014/main" id="{F6C66B48-EE01-E203-1EF8-B87288C57128}"/>
              </a:ext>
            </a:extLst>
          </p:cNvPr>
          <p:cNvGrpSpPr/>
          <p:nvPr/>
        </p:nvGrpSpPr>
        <p:grpSpPr>
          <a:xfrm>
            <a:off x="10260717" y="3996329"/>
            <a:ext cx="1822864" cy="1197810"/>
            <a:chOff x="10260717" y="3947249"/>
            <a:chExt cx="1822864" cy="1197810"/>
          </a:xfrm>
        </p:grpSpPr>
        <p:sp>
          <p:nvSpPr>
            <p:cNvPr id="13" name="חץ: מחומש 12">
              <a:extLst>
                <a:ext uri="{FF2B5EF4-FFF2-40B4-BE49-F238E27FC236}">
                  <a16:creationId xmlns:a16="http://schemas.microsoft.com/office/drawing/2014/main" id="{A74F6F44-C1BC-FA32-2522-E41003D31D3F}"/>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4" name="תיבת טקסט 13">
              <a:extLst>
                <a:ext uri="{FF2B5EF4-FFF2-40B4-BE49-F238E27FC236}">
                  <a16:creationId xmlns:a16="http://schemas.microsoft.com/office/drawing/2014/main" id="{CE18CA71-FDFA-8421-E04D-23B64653A8CE}"/>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5" name="קבוצה 14">
            <a:extLst>
              <a:ext uri="{FF2B5EF4-FFF2-40B4-BE49-F238E27FC236}">
                <a16:creationId xmlns:a16="http://schemas.microsoft.com/office/drawing/2014/main" id="{D8DEF56A-DE89-329E-B612-71D8ABB2F0DC}"/>
              </a:ext>
            </a:extLst>
          </p:cNvPr>
          <p:cNvGrpSpPr/>
          <p:nvPr/>
        </p:nvGrpSpPr>
        <p:grpSpPr>
          <a:xfrm>
            <a:off x="10260717" y="5301461"/>
            <a:ext cx="1822864" cy="1197810"/>
            <a:chOff x="10260717" y="5301461"/>
            <a:chExt cx="1822864" cy="1197810"/>
          </a:xfrm>
        </p:grpSpPr>
        <p:sp>
          <p:nvSpPr>
            <p:cNvPr id="16" name="חץ: מחומש 15">
              <a:extLst>
                <a:ext uri="{FF2B5EF4-FFF2-40B4-BE49-F238E27FC236}">
                  <a16:creationId xmlns:a16="http://schemas.microsoft.com/office/drawing/2014/main" id="{83A1A5C8-9EA8-1A02-EDCD-DCE0259E323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7" name="תיבת טקסט 16">
              <a:extLst>
                <a:ext uri="{FF2B5EF4-FFF2-40B4-BE49-F238E27FC236}">
                  <a16:creationId xmlns:a16="http://schemas.microsoft.com/office/drawing/2014/main" id="{4071BE1D-4740-0645-5627-5603B049F89B}"/>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pic>
        <p:nvPicPr>
          <p:cNvPr id="21" name="תמונה 20">
            <a:extLst>
              <a:ext uri="{FF2B5EF4-FFF2-40B4-BE49-F238E27FC236}">
                <a16:creationId xmlns:a16="http://schemas.microsoft.com/office/drawing/2014/main" id="{95E4ACDC-495B-00BB-655B-AA864E61E5AD}"/>
              </a:ext>
            </a:extLst>
          </p:cNvPr>
          <p:cNvPicPr>
            <a:picLocks noChangeAspect="1"/>
          </p:cNvPicPr>
          <p:nvPr/>
        </p:nvPicPr>
        <p:blipFill>
          <a:blip r:embed="rId3"/>
          <a:stretch>
            <a:fillRect/>
          </a:stretch>
        </p:blipFill>
        <p:spPr>
          <a:xfrm>
            <a:off x="1614258" y="147204"/>
            <a:ext cx="6908374" cy="6563592"/>
          </a:xfrm>
          <a:prstGeom prst="rect">
            <a:avLst/>
          </a:prstGeom>
        </p:spPr>
      </p:pic>
      <p:sp>
        <p:nvSpPr>
          <p:cNvPr id="4" name="תיבת טקסט 3">
            <a:extLst>
              <a:ext uri="{FF2B5EF4-FFF2-40B4-BE49-F238E27FC236}">
                <a16:creationId xmlns:a16="http://schemas.microsoft.com/office/drawing/2014/main" id="{BD6724DA-13F5-3AA2-E500-3EE2F336F217}"/>
              </a:ext>
            </a:extLst>
          </p:cNvPr>
          <p:cNvSpPr txBox="1"/>
          <p:nvPr/>
        </p:nvSpPr>
        <p:spPr>
          <a:xfrm>
            <a:off x="2090638" y="147204"/>
            <a:ext cx="5646748" cy="1077218"/>
          </a:xfrm>
          <a:prstGeom prst="rect">
            <a:avLst/>
          </a:prstGeom>
          <a:noFill/>
        </p:spPr>
        <p:txBody>
          <a:bodyPr wrap="square" rtlCol="1">
            <a:spAutoFit/>
          </a:bodyPr>
          <a:lstStyle/>
          <a:p>
            <a:pPr algn="ct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שרית בירן</a:t>
            </a:r>
          </a:p>
          <a:p>
            <a:pPr algn="ct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בוגרת החוג ומפיקת האירוע</a:t>
            </a:r>
          </a:p>
        </p:txBody>
      </p:sp>
    </p:spTree>
    <p:extLst>
      <p:ext uri="{BB962C8B-B14F-4D97-AF65-F5344CB8AC3E}">
        <p14:creationId xmlns:p14="http://schemas.microsoft.com/office/powerpoint/2010/main" val="39279079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אדם, לבוש, פני אדם, איש&#10;&#10;התיאור נוצר באופן אוטומטי">
            <a:extLst>
              <a:ext uri="{FF2B5EF4-FFF2-40B4-BE49-F238E27FC236}">
                <a16:creationId xmlns:a16="http://schemas.microsoft.com/office/drawing/2014/main" id="{16FDE5AB-839D-9466-B39D-9A8E65F1A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002" y="121440"/>
            <a:ext cx="4975998" cy="6634662"/>
          </a:xfrm>
          <a:prstGeom prst="rect">
            <a:avLst/>
          </a:prstGeom>
        </p:spPr>
      </p:pic>
      <p:grpSp>
        <p:nvGrpSpPr>
          <p:cNvPr id="6" name="קבוצה 5">
            <a:extLst>
              <a:ext uri="{FF2B5EF4-FFF2-40B4-BE49-F238E27FC236}">
                <a16:creationId xmlns:a16="http://schemas.microsoft.com/office/drawing/2014/main" id="{6C104140-AA51-6D7D-F885-3ABAB2916B83}"/>
              </a:ext>
            </a:extLst>
          </p:cNvPr>
          <p:cNvGrpSpPr/>
          <p:nvPr/>
        </p:nvGrpSpPr>
        <p:grpSpPr>
          <a:xfrm>
            <a:off x="10264861" y="1386063"/>
            <a:ext cx="1822864" cy="1197810"/>
            <a:chOff x="10264861" y="1386063"/>
            <a:chExt cx="1822864" cy="1197810"/>
          </a:xfrm>
        </p:grpSpPr>
        <p:sp>
          <p:nvSpPr>
            <p:cNvPr id="7" name="חץ: מחומש 6">
              <a:extLst>
                <a:ext uri="{FF2B5EF4-FFF2-40B4-BE49-F238E27FC236}">
                  <a16:creationId xmlns:a16="http://schemas.microsoft.com/office/drawing/2014/main" id="{ED534142-47C1-BDAA-1F01-6A189B52E4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8" name="תיבת טקסט 7">
              <a:extLst>
                <a:ext uri="{FF2B5EF4-FFF2-40B4-BE49-F238E27FC236}">
                  <a16:creationId xmlns:a16="http://schemas.microsoft.com/office/drawing/2014/main" id="{1B2D348B-5CC7-3350-F251-3F7A3D73B3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9" name="תמונה 8" descr="תמונה שמכילה גופן, טקסט, גרפיקה, עיצוב גרפי&#10;&#10;התיאור נוצר באופן אוטומטי">
            <a:extLst>
              <a:ext uri="{FF2B5EF4-FFF2-40B4-BE49-F238E27FC236}">
                <a16:creationId xmlns:a16="http://schemas.microsoft.com/office/drawing/2014/main" id="{7D92B7B3-5E2B-B924-1415-D879D579E182}"/>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0" name="קבוצה 9">
            <a:extLst>
              <a:ext uri="{FF2B5EF4-FFF2-40B4-BE49-F238E27FC236}">
                <a16:creationId xmlns:a16="http://schemas.microsoft.com/office/drawing/2014/main" id="{42A683C6-6A1B-922E-D3A5-D13C2440C787}"/>
              </a:ext>
            </a:extLst>
          </p:cNvPr>
          <p:cNvGrpSpPr/>
          <p:nvPr/>
        </p:nvGrpSpPr>
        <p:grpSpPr>
          <a:xfrm>
            <a:off x="10264861" y="2691196"/>
            <a:ext cx="1822864" cy="1197810"/>
            <a:chOff x="10264861" y="2666655"/>
            <a:chExt cx="1822864" cy="1197810"/>
          </a:xfrm>
        </p:grpSpPr>
        <p:sp>
          <p:nvSpPr>
            <p:cNvPr id="11" name="חץ: מחומש 10">
              <a:extLst>
                <a:ext uri="{FF2B5EF4-FFF2-40B4-BE49-F238E27FC236}">
                  <a16:creationId xmlns:a16="http://schemas.microsoft.com/office/drawing/2014/main" id="{0BC791FB-FD80-1D23-FF76-007ADF377D6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E6E7B305-1590-E2E7-A35F-3EF50668AFE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3" name="קבוצה 12">
            <a:extLst>
              <a:ext uri="{FF2B5EF4-FFF2-40B4-BE49-F238E27FC236}">
                <a16:creationId xmlns:a16="http://schemas.microsoft.com/office/drawing/2014/main" id="{559322B3-D21D-B08F-0E76-C6571AC7D335}"/>
              </a:ext>
            </a:extLst>
          </p:cNvPr>
          <p:cNvGrpSpPr/>
          <p:nvPr/>
        </p:nvGrpSpPr>
        <p:grpSpPr>
          <a:xfrm>
            <a:off x="10260717" y="3996329"/>
            <a:ext cx="1822864" cy="1197810"/>
            <a:chOff x="10260717" y="3947249"/>
            <a:chExt cx="1822864" cy="1197810"/>
          </a:xfrm>
        </p:grpSpPr>
        <p:sp>
          <p:nvSpPr>
            <p:cNvPr id="14" name="חץ: מחומש 13">
              <a:extLst>
                <a:ext uri="{FF2B5EF4-FFF2-40B4-BE49-F238E27FC236}">
                  <a16:creationId xmlns:a16="http://schemas.microsoft.com/office/drawing/2014/main" id="{33176B41-A00C-5736-4E46-9DA6E6B60470}"/>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5" name="תיבת טקסט 14">
              <a:extLst>
                <a:ext uri="{FF2B5EF4-FFF2-40B4-BE49-F238E27FC236}">
                  <a16:creationId xmlns:a16="http://schemas.microsoft.com/office/drawing/2014/main" id="{346ACEAC-2655-E654-9F1B-CCE763888CED}"/>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grpSp>
        <p:nvGrpSpPr>
          <p:cNvPr id="16" name="קבוצה 15">
            <a:extLst>
              <a:ext uri="{FF2B5EF4-FFF2-40B4-BE49-F238E27FC236}">
                <a16:creationId xmlns:a16="http://schemas.microsoft.com/office/drawing/2014/main" id="{C4923A16-24BE-6A1B-EEAD-96F1FF9D147B}"/>
              </a:ext>
            </a:extLst>
          </p:cNvPr>
          <p:cNvGrpSpPr/>
          <p:nvPr/>
        </p:nvGrpSpPr>
        <p:grpSpPr>
          <a:xfrm>
            <a:off x="10260717" y="5301461"/>
            <a:ext cx="1822864" cy="1197810"/>
            <a:chOff x="10260717" y="5301461"/>
            <a:chExt cx="1822864" cy="1197810"/>
          </a:xfrm>
        </p:grpSpPr>
        <p:sp>
          <p:nvSpPr>
            <p:cNvPr id="17" name="חץ: מחומש 16">
              <a:extLst>
                <a:ext uri="{FF2B5EF4-FFF2-40B4-BE49-F238E27FC236}">
                  <a16:creationId xmlns:a16="http://schemas.microsoft.com/office/drawing/2014/main" id="{3B558C99-5169-F134-6EDA-ABC6147ACE5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E6B5BBB4-4AE0-D7BF-4C31-1364C970123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
        <p:nvSpPr>
          <p:cNvPr id="20" name="תיבת טקסט 19">
            <a:extLst>
              <a:ext uri="{FF2B5EF4-FFF2-40B4-BE49-F238E27FC236}">
                <a16:creationId xmlns:a16="http://schemas.microsoft.com/office/drawing/2014/main" id="{1B33299B-04FE-F67B-BFA5-40ACF5D3DCDD}"/>
              </a:ext>
            </a:extLst>
          </p:cNvPr>
          <p:cNvSpPr txBox="1"/>
          <p:nvPr/>
        </p:nvSpPr>
        <p:spPr>
          <a:xfrm>
            <a:off x="2419830" y="5606264"/>
            <a:ext cx="4784534" cy="1077218"/>
          </a:xfrm>
          <a:prstGeom prst="rect">
            <a:avLst/>
          </a:prstGeom>
          <a:noFill/>
        </p:spPr>
        <p:txBody>
          <a:bodyPr wrap="square" rtlCol="1">
            <a:spAutoFit/>
          </a:bodyPr>
          <a:lstStyle/>
          <a:p>
            <a:pPr algn="ct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ד"ר אדם קלין אורון</a:t>
            </a:r>
          </a:p>
          <a:p>
            <a:pPr algn="ctr"/>
            <a:r>
              <a:rPr lang="he-IL" sz="3200" b="1" dirty="0">
                <a:solidFill>
                  <a:schemeClr val="bg1"/>
                </a:solidFill>
                <a:effectLst>
                  <a:glow rad="228600">
                    <a:schemeClr val="accent3">
                      <a:satMod val="175000"/>
                      <a:alpha val="40000"/>
                    </a:schemeClr>
                  </a:glow>
                  <a:outerShdw blurRad="38100" dist="38100" dir="2700000" algn="tl">
                    <a:srgbClr val="000000">
                      <a:alpha val="43137"/>
                    </a:srgbClr>
                  </a:outerShdw>
                </a:effectLst>
              </a:rPr>
              <a:t>סגל החוג (רוחניות עכשווית)</a:t>
            </a:r>
          </a:p>
        </p:txBody>
      </p:sp>
    </p:spTree>
    <p:extLst>
      <p:ext uri="{BB962C8B-B14F-4D97-AF65-F5344CB8AC3E}">
        <p14:creationId xmlns:p14="http://schemas.microsoft.com/office/powerpoint/2010/main" val="129206255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2000" fill="hold"/>
                                        <p:tgtEl>
                                          <p:spTgt spid="20"/>
                                        </p:tgtEl>
                                        <p:attrNameLst>
                                          <p:attrName>ppt_w</p:attrName>
                                        </p:attrNameLst>
                                      </p:cBhvr>
                                      <p:tavLst>
                                        <p:tav tm="0">
                                          <p:val>
                                            <p:fltVal val="0"/>
                                          </p:val>
                                        </p:tav>
                                        <p:tav tm="100000">
                                          <p:val>
                                            <p:strVal val="#ppt_w"/>
                                          </p:val>
                                        </p:tav>
                                      </p:tavLst>
                                    </p:anim>
                                    <p:anim calcmode="lin" valueType="num">
                                      <p:cBhvr>
                                        <p:cTn id="13" dur="2000" fill="hold"/>
                                        <p:tgtEl>
                                          <p:spTgt spid="20"/>
                                        </p:tgtEl>
                                        <p:attrNameLst>
                                          <p:attrName>ppt_h</p:attrName>
                                        </p:attrNameLst>
                                      </p:cBhvr>
                                      <p:tavLst>
                                        <p:tav tm="0">
                                          <p:val>
                                            <p:fltVal val="0"/>
                                          </p:val>
                                        </p:tav>
                                        <p:tav tm="100000">
                                          <p:val>
                                            <p:strVal val="#ppt_h"/>
                                          </p:val>
                                        </p:tav>
                                      </p:tavLst>
                                    </p:anim>
                                    <p:animEffect transition="in" filter="fade">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תמונה 16" descr="תמונה שמכילה גופן, טקסט, גרפיקה, עיצוב גרפי&#10;&#10;התיאור נוצר באופן אוטומטי">
            <a:extLst>
              <a:ext uri="{FF2B5EF4-FFF2-40B4-BE49-F238E27FC236}">
                <a16:creationId xmlns:a16="http://schemas.microsoft.com/office/drawing/2014/main" id="{6DE6BDC9-5E58-FE70-50BF-0449E7F7AE33}"/>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28" name="קבוצה 27">
            <a:extLst>
              <a:ext uri="{FF2B5EF4-FFF2-40B4-BE49-F238E27FC236}">
                <a16:creationId xmlns:a16="http://schemas.microsoft.com/office/drawing/2014/main" id="{CFCD7464-9A45-E3E2-CC76-9452285BC850}"/>
              </a:ext>
            </a:extLst>
          </p:cNvPr>
          <p:cNvGrpSpPr/>
          <p:nvPr/>
        </p:nvGrpSpPr>
        <p:grpSpPr>
          <a:xfrm>
            <a:off x="10264861" y="2691196"/>
            <a:ext cx="1822864" cy="1197810"/>
            <a:chOff x="10264861" y="2666655"/>
            <a:chExt cx="1822864" cy="1197810"/>
          </a:xfrm>
        </p:grpSpPr>
        <p:sp>
          <p:nvSpPr>
            <p:cNvPr id="18" name="חץ: מחומש 17">
              <a:extLst>
                <a:ext uri="{FF2B5EF4-FFF2-40B4-BE49-F238E27FC236}">
                  <a16:creationId xmlns:a16="http://schemas.microsoft.com/office/drawing/2014/main" id="{781447DC-A197-1B40-7AA7-77C37148FC1B}"/>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2" name="תיבת טקסט 21">
              <a:extLst>
                <a:ext uri="{FF2B5EF4-FFF2-40B4-BE49-F238E27FC236}">
                  <a16:creationId xmlns:a16="http://schemas.microsoft.com/office/drawing/2014/main" id="{BDECB9AE-4AA1-1281-7822-B37C88143D70}"/>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30" name="קבוצה 29">
            <a:extLst>
              <a:ext uri="{FF2B5EF4-FFF2-40B4-BE49-F238E27FC236}">
                <a16:creationId xmlns:a16="http://schemas.microsoft.com/office/drawing/2014/main" id="{F4A8743E-42E2-0D0B-E019-84CA42908B27}"/>
              </a:ext>
            </a:extLst>
          </p:cNvPr>
          <p:cNvGrpSpPr/>
          <p:nvPr/>
        </p:nvGrpSpPr>
        <p:grpSpPr>
          <a:xfrm>
            <a:off x="10260717" y="5301461"/>
            <a:ext cx="1822864" cy="1197810"/>
            <a:chOff x="10260717" y="5301461"/>
            <a:chExt cx="1822864" cy="1197810"/>
          </a:xfrm>
        </p:grpSpPr>
        <p:sp>
          <p:nvSpPr>
            <p:cNvPr id="20" name="חץ: מחומש 19">
              <a:extLst>
                <a:ext uri="{FF2B5EF4-FFF2-40B4-BE49-F238E27FC236}">
                  <a16:creationId xmlns:a16="http://schemas.microsoft.com/office/drawing/2014/main" id="{4C44C311-B0DD-EE3E-55EF-D350E9938F2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6" name="תיבת טקסט 25">
              <a:extLst>
                <a:ext uri="{FF2B5EF4-FFF2-40B4-BE49-F238E27FC236}">
                  <a16:creationId xmlns:a16="http://schemas.microsoft.com/office/drawing/2014/main" id="{BC0BB8B4-DE81-1852-DB08-7A109B5980EF}"/>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grpSp>
        <p:nvGrpSpPr>
          <p:cNvPr id="9" name="קבוצה 8">
            <a:extLst>
              <a:ext uri="{FF2B5EF4-FFF2-40B4-BE49-F238E27FC236}">
                <a16:creationId xmlns:a16="http://schemas.microsoft.com/office/drawing/2014/main" id="{6E90FB72-4173-6FA5-28EE-A40B2CED88CC}"/>
              </a:ext>
            </a:extLst>
          </p:cNvPr>
          <p:cNvGrpSpPr/>
          <p:nvPr/>
        </p:nvGrpSpPr>
        <p:grpSpPr>
          <a:xfrm>
            <a:off x="2828923" y="278084"/>
            <a:ext cx="4244537" cy="6366809"/>
            <a:chOff x="2828925" y="1017587"/>
            <a:chExt cx="3562350" cy="5343526"/>
          </a:xfrm>
        </p:grpSpPr>
        <p:pic>
          <p:nvPicPr>
            <p:cNvPr id="3" name="תמונה 2" descr="תמונה שמכילה פני אדם, אדם, לבוש, חיוך&#10;&#10;התיאור נוצר באופן אוטומטי">
              <a:extLst>
                <a:ext uri="{FF2B5EF4-FFF2-40B4-BE49-F238E27FC236}">
                  <a16:creationId xmlns:a16="http://schemas.microsoft.com/office/drawing/2014/main" id="{4DE65100-9400-5B19-E213-9DDF5F16E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925" y="1017587"/>
              <a:ext cx="3562350" cy="5343526"/>
            </a:xfrm>
            <a:prstGeom prst="rect">
              <a:avLst/>
            </a:prstGeom>
          </p:spPr>
        </p:pic>
        <p:sp>
          <p:nvSpPr>
            <p:cNvPr id="7" name="תיבת טקסט 6">
              <a:extLst>
                <a:ext uri="{FF2B5EF4-FFF2-40B4-BE49-F238E27FC236}">
                  <a16:creationId xmlns:a16="http://schemas.microsoft.com/office/drawing/2014/main" id="{0D64833B-9834-8A2A-89B8-F172ED769440}"/>
                </a:ext>
              </a:extLst>
            </p:cNvPr>
            <p:cNvSpPr txBox="1"/>
            <p:nvPr/>
          </p:nvSpPr>
          <p:spPr>
            <a:xfrm>
              <a:off x="3441514" y="5284205"/>
              <a:ext cx="2337171" cy="904086"/>
            </a:xfrm>
            <a:prstGeom prst="rect">
              <a:avLst/>
            </a:prstGeom>
            <a:noFill/>
          </p:spPr>
          <p:txBody>
            <a:bodyPr wrap="none" rtlCol="1">
              <a:spAutoFit/>
            </a:bodyPr>
            <a:lstStyle/>
            <a:p>
              <a:pPr algn="ctr"/>
              <a:r>
                <a:rPr lang="he-IL" sz="3200" b="1" dirty="0">
                  <a:solidFill>
                    <a:schemeClr val="bg1"/>
                  </a:solidFill>
                  <a:effectLst>
                    <a:glow rad="228600">
                      <a:schemeClr val="accent1">
                        <a:satMod val="175000"/>
                        <a:alpha val="40000"/>
                      </a:schemeClr>
                    </a:glow>
                  </a:effectLst>
                </a:rPr>
                <a:t>רינה לביא</a:t>
              </a:r>
            </a:p>
            <a:p>
              <a:pPr algn="ctr"/>
              <a:r>
                <a:rPr lang="he-IL" sz="3200" b="1" dirty="0">
                  <a:solidFill>
                    <a:schemeClr val="bg1"/>
                  </a:solidFill>
                  <a:effectLst>
                    <a:glow rad="228600">
                      <a:schemeClr val="accent1">
                        <a:satMod val="175000"/>
                        <a:alpha val="40000"/>
                      </a:schemeClr>
                    </a:glow>
                  </a:effectLst>
                </a:rPr>
                <a:t>אנסמבל פלייבק</a:t>
              </a:r>
            </a:p>
          </p:txBody>
        </p:sp>
      </p:grpSp>
      <p:grpSp>
        <p:nvGrpSpPr>
          <p:cNvPr id="2" name="קבוצה 1">
            <a:extLst>
              <a:ext uri="{FF2B5EF4-FFF2-40B4-BE49-F238E27FC236}">
                <a16:creationId xmlns:a16="http://schemas.microsoft.com/office/drawing/2014/main" id="{0EA6F424-310E-DBA0-2B7F-B3763E28F80C}"/>
              </a:ext>
            </a:extLst>
          </p:cNvPr>
          <p:cNvGrpSpPr/>
          <p:nvPr/>
        </p:nvGrpSpPr>
        <p:grpSpPr>
          <a:xfrm>
            <a:off x="10264861" y="1386063"/>
            <a:ext cx="1822864" cy="1197810"/>
            <a:chOff x="10264861" y="1386063"/>
            <a:chExt cx="1822864" cy="1197810"/>
          </a:xfrm>
        </p:grpSpPr>
        <p:sp>
          <p:nvSpPr>
            <p:cNvPr id="4" name="חץ: מחומש 3">
              <a:extLst>
                <a:ext uri="{FF2B5EF4-FFF2-40B4-BE49-F238E27FC236}">
                  <a16:creationId xmlns:a16="http://schemas.microsoft.com/office/drawing/2014/main" id="{88E7B055-B2D7-5CBC-9BC0-04B2F3FBFB7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 name="תיבת טקסט 4">
              <a:extLst>
                <a:ext uri="{FF2B5EF4-FFF2-40B4-BE49-F238E27FC236}">
                  <a16:creationId xmlns:a16="http://schemas.microsoft.com/office/drawing/2014/main" id="{059F477C-2E74-BA6F-E67D-899A2F66E156}"/>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grpSp>
        <p:nvGrpSpPr>
          <p:cNvPr id="6" name="קבוצה 5">
            <a:extLst>
              <a:ext uri="{FF2B5EF4-FFF2-40B4-BE49-F238E27FC236}">
                <a16:creationId xmlns:a16="http://schemas.microsoft.com/office/drawing/2014/main" id="{892E1844-5B25-608E-35C1-8CEEE50FD70A}"/>
              </a:ext>
            </a:extLst>
          </p:cNvPr>
          <p:cNvGrpSpPr/>
          <p:nvPr/>
        </p:nvGrpSpPr>
        <p:grpSpPr>
          <a:xfrm>
            <a:off x="10260717" y="3996329"/>
            <a:ext cx="1822864" cy="1197810"/>
            <a:chOff x="10260717" y="3947249"/>
            <a:chExt cx="1822864" cy="1197810"/>
          </a:xfrm>
        </p:grpSpPr>
        <p:sp>
          <p:nvSpPr>
            <p:cNvPr id="8" name="חץ: מחומש 7">
              <a:extLst>
                <a:ext uri="{FF2B5EF4-FFF2-40B4-BE49-F238E27FC236}">
                  <a16:creationId xmlns:a16="http://schemas.microsoft.com/office/drawing/2014/main" id="{A1B54BEB-D02B-5398-6599-49B89AA22B4C}"/>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0" name="תיבת טקסט 9">
              <a:extLst>
                <a:ext uri="{FF2B5EF4-FFF2-40B4-BE49-F238E27FC236}">
                  <a16:creationId xmlns:a16="http://schemas.microsoft.com/office/drawing/2014/main" id="{265F54C3-E5BD-384E-403D-CA8FF044618F}"/>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glow rad="228600">
                      <a:schemeClr val="accent2">
                        <a:satMod val="175000"/>
                        <a:alpha val="40000"/>
                      </a:schemeClr>
                    </a:glow>
                    <a:outerShdw blurRad="38100" dist="38100" dir="2700000" algn="tl">
                      <a:srgbClr val="000000">
                        <a:alpha val="43137"/>
                      </a:srgbClr>
                    </a:outerShdw>
                  </a:effectLst>
                </a:rPr>
                <a:t>זכרונות</a:t>
              </a:r>
              <a:endParaRPr lang="he-IL" sz="2800" b="1" dirty="0">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286554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0" fill="hold"/>
                                        <p:tgtEl>
                                          <p:spTgt spid="9"/>
                                        </p:tgtEl>
                                        <p:attrNameLst>
                                          <p:attrName>ppt_w</p:attrName>
                                        </p:attrNameLst>
                                      </p:cBhvr>
                                      <p:tavLst>
                                        <p:tav tm="0">
                                          <p:val>
                                            <p:fltVal val="0"/>
                                          </p:val>
                                        </p:tav>
                                        <p:tav tm="100000">
                                          <p:val>
                                            <p:strVal val="#ppt_w"/>
                                          </p:val>
                                        </p:tav>
                                      </p:tavLst>
                                    </p:anim>
                                    <p:anim calcmode="lin" valueType="num">
                                      <p:cBhvr>
                                        <p:cTn id="8" dur="2500" fill="hold"/>
                                        <p:tgtEl>
                                          <p:spTgt spid="9"/>
                                        </p:tgtEl>
                                        <p:attrNameLst>
                                          <p:attrName>ppt_h</p:attrName>
                                        </p:attrNameLst>
                                      </p:cBhvr>
                                      <p:tavLst>
                                        <p:tav tm="0">
                                          <p:val>
                                            <p:fltVal val="0"/>
                                          </p:val>
                                        </p:tav>
                                        <p:tav tm="100000">
                                          <p:val>
                                            <p:strVal val="#ppt_h"/>
                                          </p:val>
                                        </p:tav>
                                      </p:tavLst>
                                    </p:anim>
                                    <p:animEffect transition="in" filter="fade">
                                      <p:cBhvr>
                                        <p:cTn id="9"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קבוצה 5">
            <a:extLst>
              <a:ext uri="{FF2B5EF4-FFF2-40B4-BE49-F238E27FC236}">
                <a16:creationId xmlns:a16="http://schemas.microsoft.com/office/drawing/2014/main" id="{6C104140-AA51-6D7D-F885-3ABAB2916B83}"/>
              </a:ext>
            </a:extLst>
          </p:cNvPr>
          <p:cNvGrpSpPr/>
          <p:nvPr/>
        </p:nvGrpSpPr>
        <p:grpSpPr>
          <a:xfrm>
            <a:off x="10264861" y="1386063"/>
            <a:ext cx="1822864" cy="1197810"/>
            <a:chOff x="10264861" y="1386063"/>
            <a:chExt cx="1822864" cy="1197810"/>
          </a:xfrm>
        </p:grpSpPr>
        <p:sp>
          <p:nvSpPr>
            <p:cNvPr id="7" name="חץ: מחומש 6">
              <a:extLst>
                <a:ext uri="{FF2B5EF4-FFF2-40B4-BE49-F238E27FC236}">
                  <a16:creationId xmlns:a16="http://schemas.microsoft.com/office/drawing/2014/main" id="{ED534142-47C1-BDAA-1F01-6A189B52E4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8" name="תיבת טקסט 7">
              <a:extLst>
                <a:ext uri="{FF2B5EF4-FFF2-40B4-BE49-F238E27FC236}">
                  <a16:creationId xmlns:a16="http://schemas.microsoft.com/office/drawing/2014/main" id="{1B2D348B-5CC7-3350-F251-3F7A3D73B3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9" name="תמונה 8" descr="תמונה שמכילה גופן, טקסט, גרפיקה, עיצוב גרפי&#10;&#10;התיאור נוצר באופן אוטומטי">
            <a:extLst>
              <a:ext uri="{FF2B5EF4-FFF2-40B4-BE49-F238E27FC236}">
                <a16:creationId xmlns:a16="http://schemas.microsoft.com/office/drawing/2014/main" id="{7D92B7B3-5E2B-B924-1415-D879D579E1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0" name="קבוצה 9">
            <a:extLst>
              <a:ext uri="{FF2B5EF4-FFF2-40B4-BE49-F238E27FC236}">
                <a16:creationId xmlns:a16="http://schemas.microsoft.com/office/drawing/2014/main" id="{42A683C6-6A1B-922E-D3A5-D13C2440C787}"/>
              </a:ext>
            </a:extLst>
          </p:cNvPr>
          <p:cNvGrpSpPr/>
          <p:nvPr/>
        </p:nvGrpSpPr>
        <p:grpSpPr>
          <a:xfrm>
            <a:off x="10264861" y="2691196"/>
            <a:ext cx="1822864" cy="1197810"/>
            <a:chOff x="10264861" y="2666655"/>
            <a:chExt cx="1822864" cy="1197810"/>
          </a:xfrm>
        </p:grpSpPr>
        <p:sp>
          <p:nvSpPr>
            <p:cNvPr id="11" name="חץ: מחומש 10">
              <a:extLst>
                <a:ext uri="{FF2B5EF4-FFF2-40B4-BE49-F238E27FC236}">
                  <a16:creationId xmlns:a16="http://schemas.microsoft.com/office/drawing/2014/main" id="{0BC791FB-FD80-1D23-FF76-007ADF377D6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E6E7B305-1590-E2E7-A35F-3EF50668AFE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3" name="קבוצה 12">
            <a:extLst>
              <a:ext uri="{FF2B5EF4-FFF2-40B4-BE49-F238E27FC236}">
                <a16:creationId xmlns:a16="http://schemas.microsoft.com/office/drawing/2014/main" id="{559322B3-D21D-B08F-0E76-C6571AC7D335}"/>
              </a:ext>
            </a:extLst>
          </p:cNvPr>
          <p:cNvGrpSpPr/>
          <p:nvPr/>
        </p:nvGrpSpPr>
        <p:grpSpPr>
          <a:xfrm>
            <a:off x="10260717" y="3996329"/>
            <a:ext cx="1822864" cy="1197810"/>
            <a:chOff x="10260717" y="3947249"/>
            <a:chExt cx="1822864" cy="1197810"/>
          </a:xfrm>
        </p:grpSpPr>
        <p:sp>
          <p:nvSpPr>
            <p:cNvPr id="14" name="חץ: מחומש 13">
              <a:extLst>
                <a:ext uri="{FF2B5EF4-FFF2-40B4-BE49-F238E27FC236}">
                  <a16:creationId xmlns:a16="http://schemas.microsoft.com/office/drawing/2014/main" id="{33176B41-A00C-5736-4E46-9DA6E6B60470}"/>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5" name="תיבת טקסט 14">
              <a:extLst>
                <a:ext uri="{FF2B5EF4-FFF2-40B4-BE49-F238E27FC236}">
                  <a16:creationId xmlns:a16="http://schemas.microsoft.com/office/drawing/2014/main" id="{346ACEAC-2655-E654-9F1B-CCE763888CED}"/>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6" name="קבוצה 15">
            <a:extLst>
              <a:ext uri="{FF2B5EF4-FFF2-40B4-BE49-F238E27FC236}">
                <a16:creationId xmlns:a16="http://schemas.microsoft.com/office/drawing/2014/main" id="{C4923A16-24BE-6A1B-EEAD-96F1FF9D147B}"/>
              </a:ext>
            </a:extLst>
          </p:cNvPr>
          <p:cNvGrpSpPr/>
          <p:nvPr/>
        </p:nvGrpSpPr>
        <p:grpSpPr>
          <a:xfrm>
            <a:off x="10260717" y="5301461"/>
            <a:ext cx="1822864" cy="1197810"/>
            <a:chOff x="10260717" y="5301461"/>
            <a:chExt cx="1822864" cy="1197810"/>
          </a:xfrm>
        </p:grpSpPr>
        <p:sp>
          <p:nvSpPr>
            <p:cNvPr id="17" name="חץ: מחומש 16">
              <a:extLst>
                <a:ext uri="{FF2B5EF4-FFF2-40B4-BE49-F238E27FC236}">
                  <a16:creationId xmlns:a16="http://schemas.microsoft.com/office/drawing/2014/main" id="{3B558C99-5169-F134-6EDA-ABC6147ACE5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E6B5BBB4-4AE0-D7BF-4C31-1364C970123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22" name="תמונה 21" descr="תמונה שמכילה צמח, אדם, צמח בית, מחזיק&#10;&#10;התיאור נוצר באופן אוטומטי">
            <a:extLst>
              <a:ext uri="{FF2B5EF4-FFF2-40B4-BE49-F238E27FC236}">
                <a16:creationId xmlns:a16="http://schemas.microsoft.com/office/drawing/2014/main" id="{F88C7AB2-AF47-D5B5-3075-47C989561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53" y="1"/>
            <a:ext cx="8229600" cy="6858000"/>
          </a:xfrm>
          <a:prstGeom prst="rect">
            <a:avLst/>
          </a:prstGeom>
        </p:spPr>
      </p:pic>
    </p:spTree>
    <p:extLst>
      <p:ext uri="{BB962C8B-B14F-4D97-AF65-F5344CB8AC3E}">
        <p14:creationId xmlns:p14="http://schemas.microsoft.com/office/powerpoint/2010/main" val="742360599"/>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מלבן: פינות מעוגלות 24">
            <a:extLst>
              <a:ext uri="{FF2B5EF4-FFF2-40B4-BE49-F238E27FC236}">
                <a16:creationId xmlns:a16="http://schemas.microsoft.com/office/drawing/2014/main" id="{F376CBF3-9648-C72E-206A-711B7F12F9E0}"/>
              </a:ext>
            </a:extLst>
          </p:cNvPr>
          <p:cNvSpPr/>
          <p:nvPr/>
        </p:nvSpPr>
        <p:spPr>
          <a:xfrm>
            <a:off x="1939925" y="969890"/>
            <a:ext cx="6187088" cy="50594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קבוצה 5">
            <a:extLst>
              <a:ext uri="{FF2B5EF4-FFF2-40B4-BE49-F238E27FC236}">
                <a16:creationId xmlns:a16="http://schemas.microsoft.com/office/drawing/2014/main" id="{6C104140-AA51-6D7D-F885-3ABAB2916B83}"/>
              </a:ext>
            </a:extLst>
          </p:cNvPr>
          <p:cNvGrpSpPr/>
          <p:nvPr/>
        </p:nvGrpSpPr>
        <p:grpSpPr>
          <a:xfrm>
            <a:off x="10264861" y="1386063"/>
            <a:ext cx="1822864" cy="1197810"/>
            <a:chOff x="10264861" y="1386063"/>
            <a:chExt cx="1822864" cy="1197810"/>
          </a:xfrm>
        </p:grpSpPr>
        <p:sp>
          <p:nvSpPr>
            <p:cNvPr id="7" name="חץ: מחומש 6">
              <a:extLst>
                <a:ext uri="{FF2B5EF4-FFF2-40B4-BE49-F238E27FC236}">
                  <a16:creationId xmlns:a16="http://schemas.microsoft.com/office/drawing/2014/main" id="{ED534142-47C1-BDAA-1F01-6A189B52E4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8" name="תיבת טקסט 7">
              <a:extLst>
                <a:ext uri="{FF2B5EF4-FFF2-40B4-BE49-F238E27FC236}">
                  <a16:creationId xmlns:a16="http://schemas.microsoft.com/office/drawing/2014/main" id="{1B2D348B-5CC7-3350-F251-3F7A3D73B3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9" name="תמונה 8" descr="תמונה שמכילה גופן, טקסט, גרפיקה, עיצוב גרפי&#10;&#10;התיאור נוצר באופן אוטומטי">
            <a:extLst>
              <a:ext uri="{FF2B5EF4-FFF2-40B4-BE49-F238E27FC236}">
                <a16:creationId xmlns:a16="http://schemas.microsoft.com/office/drawing/2014/main" id="{7D92B7B3-5E2B-B924-1415-D879D579E1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0" name="קבוצה 9">
            <a:extLst>
              <a:ext uri="{FF2B5EF4-FFF2-40B4-BE49-F238E27FC236}">
                <a16:creationId xmlns:a16="http://schemas.microsoft.com/office/drawing/2014/main" id="{42A683C6-6A1B-922E-D3A5-D13C2440C787}"/>
              </a:ext>
            </a:extLst>
          </p:cNvPr>
          <p:cNvGrpSpPr/>
          <p:nvPr/>
        </p:nvGrpSpPr>
        <p:grpSpPr>
          <a:xfrm>
            <a:off x="10264861" y="2691196"/>
            <a:ext cx="1822864" cy="1197810"/>
            <a:chOff x="10264861" y="2666655"/>
            <a:chExt cx="1822864" cy="1197810"/>
          </a:xfrm>
        </p:grpSpPr>
        <p:sp>
          <p:nvSpPr>
            <p:cNvPr id="11" name="חץ: מחומש 10">
              <a:extLst>
                <a:ext uri="{FF2B5EF4-FFF2-40B4-BE49-F238E27FC236}">
                  <a16:creationId xmlns:a16="http://schemas.microsoft.com/office/drawing/2014/main" id="{0BC791FB-FD80-1D23-FF76-007ADF377D6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E6E7B305-1590-E2E7-A35F-3EF50668AFE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3" name="קבוצה 12">
            <a:extLst>
              <a:ext uri="{FF2B5EF4-FFF2-40B4-BE49-F238E27FC236}">
                <a16:creationId xmlns:a16="http://schemas.microsoft.com/office/drawing/2014/main" id="{559322B3-D21D-B08F-0E76-C6571AC7D335}"/>
              </a:ext>
            </a:extLst>
          </p:cNvPr>
          <p:cNvGrpSpPr/>
          <p:nvPr/>
        </p:nvGrpSpPr>
        <p:grpSpPr>
          <a:xfrm>
            <a:off x="10260717" y="3996329"/>
            <a:ext cx="1822864" cy="1197810"/>
            <a:chOff x="10260717" y="3947249"/>
            <a:chExt cx="1822864" cy="1197810"/>
          </a:xfrm>
        </p:grpSpPr>
        <p:sp>
          <p:nvSpPr>
            <p:cNvPr id="14" name="חץ: מחומש 13">
              <a:extLst>
                <a:ext uri="{FF2B5EF4-FFF2-40B4-BE49-F238E27FC236}">
                  <a16:creationId xmlns:a16="http://schemas.microsoft.com/office/drawing/2014/main" id="{33176B41-A00C-5736-4E46-9DA6E6B60470}"/>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5" name="תיבת טקסט 14">
              <a:extLst>
                <a:ext uri="{FF2B5EF4-FFF2-40B4-BE49-F238E27FC236}">
                  <a16:creationId xmlns:a16="http://schemas.microsoft.com/office/drawing/2014/main" id="{346ACEAC-2655-E654-9F1B-CCE763888CED}"/>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6" name="קבוצה 15">
            <a:extLst>
              <a:ext uri="{FF2B5EF4-FFF2-40B4-BE49-F238E27FC236}">
                <a16:creationId xmlns:a16="http://schemas.microsoft.com/office/drawing/2014/main" id="{C4923A16-24BE-6A1B-EEAD-96F1FF9D147B}"/>
              </a:ext>
            </a:extLst>
          </p:cNvPr>
          <p:cNvGrpSpPr/>
          <p:nvPr/>
        </p:nvGrpSpPr>
        <p:grpSpPr>
          <a:xfrm>
            <a:off x="10260717" y="5301461"/>
            <a:ext cx="1822864" cy="1197810"/>
            <a:chOff x="10260717" y="5301461"/>
            <a:chExt cx="1822864" cy="1197810"/>
          </a:xfrm>
        </p:grpSpPr>
        <p:sp>
          <p:nvSpPr>
            <p:cNvPr id="17" name="חץ: מחומש 16">
              <a:extLst>
                <a:ext uri="{FF2B5EF4-FFF2-40B4-BE49-F238E27FC236}">
                  <a16:creationId xmlns:a16="http://schemas.microsoft.com/office/drawing/2014/main" id="{3B558C99-5169-F134-6EDA-ABC6147ACE5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E6B5BBB4-4AE0-D7BF-4C31-1364C970123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23" name="תמונה 22" descr="תמונה שמכילה גופן, טקסט, גרפיקה, עיצוב גרפי&#10;&#10;התיאור נוצר באופן אוטומטי">
            <a:extLst>
              <a:ext uri="{FF2B5EF4-FFF2-40B4-BE49-F238E27FC236}">
                <a16:creationId xmlns:a16="http://schemas.microsoft.com/office/drawing/2014/main" id="{74A7D895-5863-05F6-2149-F27F0762C36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776"/>
          <a:stretch/>
        </p:blipFill>
        <p:spPr>
          <a:xfrm>
            <a:off x="1650011" y="1303265"/>
            <a:ext cx="6477002" cy="3674373"/>
          </a:xfrm>
          <a:prstGeom prst="rect">
            <a:avLst/>
          </a:prstGeom>
        </p:spPr>
      </p:pic>
      <p:pic>
        <p:nvPicPr>
          <p:cNvPr id="3" name="תמונה 2">
            <a:extLst>
              <a:ext uri="{FF2B5EF4-FFF2-40B4-BE49-F238E27FC236}">
                <a16:creationId xmlns:a16="http://schemas.microsoft.com/office/drawing/2014/main" id="{4D70102D-6983-11F3-5BAA-4E5046288B25}"/>
              </a:ext>
            </a:extLst>
          </p:cNvPr>
          <p:cNvPicPr>
            <a:picLocks noChangeAspect="1"/>
          </p:cNvPicPr>
          <p:nvPr/>
        </p:nvPicPr>
        <p:blipFill>
          <a:blip r:embed="rId3"/>
          <a:stretch>
            <a:fillRect/>
          </a:stretch>
        </p:blipFill>
        <p:spPr>
          <a:xfrm>
            <a:off x="2097087" y="3574639"/>
            <a:ext cx="5343525" cy="1685925"/>
          </a:xfrm>
          <a:prstGeom prst="rect">
            <a:avLst/>
          </a:prstGeom>
        </p:spPr>
      </p:pic>
    </p:spTree>
    <p:extLst>
      <p:ext uri="{BB962C8B-B14F-4D97-AF65-F5344CB8AC3E}">
        <p14:creationId xmlns:p14="http://schemas.microsoft.com/office/powerpoint/2010/main" val="2353849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26F6754E-D80F-E531-EA2A-AAC459BB40CE}"/>
              </a:ext>
            </a:extLst>
          </p:cNvPr>
          <p:cNvSpPr/>
          <p:nvPr/>
        </p:nvSpPr>
        <p:spPr>
          <a:xfrm>
            <a:off x="1939925" y="969890"/>
            <a:ext cx="6187088" cy="50594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קבוצה 5">
            <a:extLst>
              <a:ext uri="{FF2B5EF4-FFF2-40B4-BE49-F238E27FC236}">
                <a16:creationId xmlns:a16="http://schemas.microsoft.com/office/drawing/2014/main" id="{6C104140-AA51-6D7D-F885-3ABAB2916B83}"/>
              </a:ext>
            </a:extLst>
          </p:cNvPr>
          <p:cNvGrpSpPr/>
          <p:nvPr/>
        </p:nvGrpSpPr>
        <p:grpSpPr>
          <a:xfrm>
            <a:off x="10264861" y="1386063"/>
            <a:ext cx="1822864" cy="1197810"/>
            <a:chOff x="10264861" y="1386063"/>
            <a:chExt cx="1822864" cy="1197810"/>
          </a:xfrm>
        </p:grpSpPr>
        <p:sp>
          <p:nvSpPr>
            <p:cNvPr id="7" name="חץ: מחומש 6">
              <a:extLst>
                <a:ext uri="{FF2B5EF4-FFF2-40B4-BE49-F238E27FC236}">
                  <a16:creationId xmlns:a16="http://schemas.microsoft.com/office/drawing/2014/main" id="{ED534142-47C1-BDAA-1F01-6A189B52E4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8" name="תיבת טקסט 7">
              <a:extLst>
                <a:ext uri="{FF2B5EF4-FFF2-40B4-BE49-F238E27FC236}">
                  <a16:creationId xmlns:a16="http://schemas.microsoft.com/office/drawing/2014/main" id="{1B2D348B-5CC7-3350-F251-3F7A3D73B3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9" name="תמונה 8" descr="תמונה שמכילה גופן, טקסט, גרפיקה, עיצוב גרפי&#10;&#10;התיאור נוצר באופן אוטומטי">
            <a:extLst>
              <a:ext uri="{FF2B5EF4-FFF2-40B4-BE49-F238E27FC236}">
                <a16:creationId xmlns:a16="http://schemas.microsoft.com/office/drawing/2014/main" id="{7D92B7B3-5E2B-B924-1415-D879D579E1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0" name="קבוצה 9">
            <a:extLst>
              <a:ext uri="{FF2B5EF4-FFF2-40B4-BE49-F238E27FC236}">
                <a16:creationId xmlns:a16="http://schemas.microsoft.com/office/drawing/2014/main" id="{42A683C6-6A1B-922E-D3A5-D13C2440C787}"/>
              </a:ext>
            </a:extLst>
          </p:cNvPr>
          <p:cNvGrpSpPr/>
          <p:nvPr/>
        </p:nvGrpSpPr>
        <p:grpSpPr>
          <a:xfrm>
            <a:off x="10264861" y="2691196"/>
            <a:ext cx="1822864" cy="1197810"/>
            <a:chOff x="10264861" y="2666655"/>
            <a:chExt cx="1822864" cy="1197810"/>
          </a:xfrm>
        </p:grpSpPr>
        <p:sp>
          <p:nvSpPr>
            <p:cNvPr id="11" name="חץ: מחומש 10">
              <a:extLst>
                <a:ext uri="{FF2B5EF4-FFF2-40B4-BE49-F238E27FC236}">
                  <a16:creationId xmlns:a16="http://schemas.microsoft.com/office/drawing/2014/main" id="{0BC791FB-FD80-1D23-FF76-007ADF377D6A}"/>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2" name="תיבת טקסט 11">
              <a:extLst>
                <a:ext uri="{FF2B5EF4-FFF2-40B4-BE49-F238E27FC236}">
                  <a16:creationId xmlns:a16="http://schemas.microsoft.com/office/drawing/2014/main" id="{E6E7B305-1590-E2E7-A35F-3EF50668AFEF}"/>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3" name="קבוצה 12">
            <a:extLst>
              <a:ext uri="{FF2B5EF4-FFF2-40B4-BE49-F238E27FC236}">
                <a16:creationId xmlns:a16="http://schemas.microsoft.com/office/drawing/2014/main" id="{559322B3-D21D-B08F-0E76-C6571AC7D335}"/>
              </a:ext>
            </a:extLst>
          </p:cNvPr>
          <p:cNvGrpSpPr/>
          <p:nvPr/>
        </p:nvGrpSpPr>
        <p:grpSpPr>
          <a:xfrm>
            <a:off x="10260717" y="3996329"/>
            <a:ext cx="1822864" cy="1197810"/>
            <a:chOff x="10260717" y="3947249"/>
            <a:chExt cx="1822864" cy="1197810"/>
          </a:xfrm>
        </p:grpSpPr>
        <p:sp>
          <p:nvSpPr>
            <p:cNvPr id="14" name="חץ: מחומש 13">
              <a:extLst>
                <a:ext uri="{FF2B5EF4-FFF2-40B4-BE49-F238E27FC236}">
                  <a16:creationId xmlns:a16="http://schemas.microsoft.com/office/drawing/2014/main" id="{33176B41-A00C-5736-4E46-9DA6E6B60470}"/>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5" name="תיבת טקסט 14">
              <a:extLst>
                <a:ext uri="{FF2B5EF4-FFF2-40B4-BE49-F238E27FC236}">
                  <a16:creationId xmlns:a16="http://schemas.microsoft.com/office/drawing/2014/main" id="{346ACEAC-2655-E654-9F1B-CCE763888CED}"/>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6" name="קבוצה 15">
            <a:extLst>
              <a:ext uri="{FF2B5EF4-FFF2-40B4-BE49-F238E27FC236}">
                <a16:creationId xmlns:a16="http://schemas.microsoft.com/office/drawing/2014/main" id="{C4923A16-24BE-6A1B-EEAD-96F1FF9D147B}"/>
              </a:ext>
            </a:extLst>
          </p:cNvPr>
          <p:cNvGrpSpPr/>
          <p:nvPr/>
        </p:nvGrpSpPr>
        <p:grpSpPr>
          <a:xfrm>
            <a:off x="10260717" y="5301461"/>
            <a:ext cx="1822864" cy="1197810"/>
            <a:chOff x="10260717" y="5301461"/>
            <a:chExt cx="1822864" cy="1197810"/>
          </a:xfrm>
        </p:grpSpPr>
        <p:sp>
          <p:nvSpPr>
            <p:cNvPr id="17" name="חץ: מחומש 16">
              <a:extLst>
                <a:ext uri="{FF2B5EF4-FFF2-40B4-BE49-F238E27FC236}">
                  <a16:creationId xmlns:a16="http://schemas.microsoft.com/office/drawing/2014/main" id="{3B558C99-5169-F134-6EDA-ABC6147ACE5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E6B5BBB4-4AE0-D7BF-4C31-1364C9701238}"/>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29" name="תמונה 28">
            <a:extLst>
              <a:ext uri="{FF2B5EF4-FFF2-40B4-BE49-F238E27FC236}">
                <a16:creationId xmlns:a16="http://schemas.microsoft.com/office/drawing/2014/main" id="{9D2EB6D9-7E92-5718-2059-D2E5D4E42ACF}"/>
              </a:ext>
            </a:extLst>
          </p:cNvPr>
          <p:cNvPicPr>
            <a:picLocks noChangeAspect="1"/>
          </p:cNvPicPr>
          <p:nvPr/>
        </p:nvPicPr>
        <p:blipFill>
          <a:blip r:embed="rId3"/>
          <a:stretch>
            <a:fillRect/>
          </a:stretch>
        </p:blipFill>
        <p:spPr>
          <a:xfrm>
            <a:off x="2061669" y="3209925"/>
            <a:ext cx="5867400" cy="857250"/>
          </a:xfrm>
          <a:prstGeom prst="rect">
            <a:avLst/>
          </a:prstGeom>
        </p:spPr>
      </p:pic>
      <p:pic>
        <p:nvPicPr>
          <p:cNvPr id="31" name="תמונה 30">
            <a:extLst>
              <a:ext uri="{FF2B5EF4-FFF2-40B4-BE49-F238E27FC236}">
                <a16:creationId xmlns:a16="http://schemas.microsoft.com/office/drawing/2014/main" id="{31FCBBA5-F40F-8E21-CF45-7FC00EE8557F}"/>
              </a:ext>
            </a:extLst>
          </p:cNvPr>
          <p:cNvPicPr>
            <a:picLocks noChangeAspect="1"/>
          </p:cNvPicPr>
          <p:nvPr/>
        </p:nvPicPr>
        <p:blipFill>
          <a:blip r:embed="rId4"/>
          <a:stretch>
            <a:fillRect/>
          </a:stretch>
        </p:blipFill>
        <p:spPr>
          <a:xfrm>
            <a:off x="2220912" y="4433045"/>
            <a:ext cx="5266455" cy="1205711"/>
          </a:xfrm>
          <a:prstGeom prst="rect">
            <a:avLst/>
          </a:prstGeom>
        </p:spPr>
      </p:pic>
      <p:pic>
        <p:nvPicPr>
          <p:cNvPr id="3" name="תמונה 2" descr="תמונה שמכילה גופן, טקסט, גרפיקה, עיצוב גרפי&#10;&#10;התיאור נוצר באופן אוטומטי">
            <a:extLst>
              <a:ext uri="{FF2B5EF4-FFF2-40B4-BE49-F238E27FC236}">
                <a16:creationId xmlns:a16="http://schemas.microsoft.com/office/drawing/2014/main" id="{424EACA3-3B23-0D25-97AB-50A1DAC2232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776"/>
          <a:stretch/>
        </p:blipFill>
        <p:spPr>
          <a:xfrm>
            <a:off x="1650011" y="1303265"/>
            <a:ext cx="6477002" cy="3674373"/>
          </a:xfrm>
          <a:prstGeom prst="rect">
            <a:avLst/>
          </a:prstGeom>
        </p:spPr>
      </p:pic>
    </p:spTree>
    <p:extLst>
      <p:ext uri="{BB962C8B-B14F-4D97-AF65-F5344CB8AC3E}">
        <p14:creationId xmlns:p14="http://schemas.microsoft.com/office/powerpoint/2010/main" val="35877970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75EDDE65-5F48-5452-A2FB-BADAB4F1011A}"/>
              </a:ext>
            </a:extLst>
          </p:cNvPr>
          <p:cNvGrpSpPr/>
          <p:nvPr/>
        </p:nvGrpSpPr>
        <p:grpSpPr>
          <a:xfrm>
            <a:off x="0" y="-28578"/>
            <a:ext cx="8639175" cy="6915156"/>
            <a:chOff x="0" y="-28578"/>
            <a:chExt cx="8639175" cy="6915156"/>
          </a:xfrm>
        </p:grpSpPr>
        <p:pic>
          <p:nvPicPr>
            <p:cNvPr id="29" name="תמונה 28">
              <a:extLst>
                <a:ext uri="{FF2B5EF4-FFF2-40B4-BE49-F238E27FC236}">
                  <a16:creationId xmlns:a16="http://schemas.microsoft.com/office/drawing/2014/main" id="{00A6C5EC-519C-9E81-F7FF-A85CDC7554BB}"/>
                </a:ext>
              </a:extLst>
            </p:cNvPr>
            <p:cNvPicPr>
              <a:picLocks noChangeAspect="1"/>
            </p:cNvPicPr>
            <p:nvPr/>
          </p:nvPicPr>
          <p:blipFill>
            <a:blip r:embed="rId2"/>
            <a:stretch>
              <a:fillRect/>
            </a:stretch>
          </p:blipFill>
          <p:spPr>
            <a:xfrm rot="16200000">
              <a:off x="-414436" y="1035592"/>
              <a:ext cx="2914654" cy="1376860"/>
            </a:xfrm>
            <a:prstGeom prst="rect">
              <a:avLst/>
            </a:prstGeom>
          </p:spPr>
        </p:pic>
        <p:pic>
          <p:nvPicPr>
            <p:cNvPr id="30" name="תמונה 29">
              <a:extLst>
                <a:ext uri="{FF2B5EF4-FFF2-40B4-BE49-F238E27FC236}">
                  <a16:creationId xmlns:a16="http://schemas.microsoft.com/office/drawing/2014/main" id="{288B89DC-2DE9-032F-37C2-852E81D026FB}"/>
                </a:ext>
              </a:extLst>
            </p:cNvPr>
            <p:cNvPicPr>
              <a:picLocks noChangeAspect="1"/>
            </p:cNvPicPr>
            <p:nvPr/>
          </p:nvPicPr>
          <p:blipFill>
            <a:blip r:embed="rId2"/>
            <a:stretch>
              <a:fillRect/>
            </a:stretch>
          </p:blipFill>
          <p:spPr>
            <a:xfrm rot="16200000">
              <a:off x="1269934" y="1035593"/>
              <a:ext cx="2914654" cy="1376860"/>
            </a:xfrm>
            <a:prstGeom prst="rect">
              <a:avLst/>
            </a:prstGeom>
          </p:spPr>
        </p:pic>
        <p:pic>
          <p:nvPicPr>
            <p:cNvPr id="31" name="תמונה 30">
              <a:extLst>
                <a:ext uri="{FF2B5EF4-FFF2-40B4-BE49-F238E27FC236}">
                  <a16:creationId xmlns:a16="http://schemas.microsoft.com/office/drawing/2014/main" id="{33D35888-08D1-1CE2-721F-558CB0639A7B}"/>
                </a:ext>
              </a:extLst>
            </p:cNvPr>
            <p:cNvPicPr>
              <a:picLocks noChangeAspect="1"/>
            </p:cNvPicPr>
            <p:nvPr/>
          </p:nvPicPr>
          <p:blipFill>
            <a:blip r:embed="rId2"/>
            <a:stretch>
              <a:fillRect/>
            </a:stretch>
          </p:blipFill>
          <p:spPr>
            <a:xfrm rot="16200000">
              <a:off x="2954304" y="1035592"/>
              <a:ext cx="2914654" cy="1376860"/>
            </a:xfrm>
            <a:prstGeom prst="rect">
              <a:avLst/>
            </a:prstGeom>
          </p:spPr>
        </p:pic>
        <p:pic>
          <p:nvPicPr>
            <p:cNvPr id="32" name="תמונה 31">
              <a:extLst>
                <a:ext uri="{FF2B5EF4-FFF2-40B4-BE49-F238E27FC236}">
                  <a16:creationId xmlns:a16="http://schemas.microsoft.com/office/drawing/2014/main" id="{3A711327-C2E3-E0EC-5956-49EC18FF11F9}"/>
                </a:ext>
              </a:extLst>
            </p:cNvPr>
            <p:cNvPicPr>
              <a:picLocks noChangeAspect="1"/>
            </p:cNvPicPr>
            <p:nvPr/>
          </p:nvPicPr>
          <p:blipFill>
            <a:blip r:embed="rId2"/>
            <a:stretch>
              <a:fillRect/>
            </a:stretch>
          </p:blipFill>
          <p:spPr>
            <a:xfrm rot="16200000">
              <a:off x="4638674" y="1035592"/>
              <a:ext cx="2914654" cy="1376860"/>
            </a:xfrm>
            <a:prstGeom prst="rect">
              <a:avLst/>
            </a:prstGeom>
          </p:spPr>
        </p:pic>
        <p:pic>
          <p:nvPicPr>
            <p:cNvPr id="33" name="תמונה 32">
              <a:extLst>
                <a:ext uri="{FF2B5EF4-FFF2-40B4-BE49-F238E27FC236}">
                  <a16:creationId xmlns:a16="http://schemas.microsoft.com/office/drawing/2014/main" id="{1C4E795E-27AA-ACE5-BCF6-6FB16883BB85}"/>
                </a:ext>
              </a:extLst>
            </p:cNvPr>
            <p:cNvPicPr>
              <a:picLocks noChangeAspect="1"/>
            </p:cNvPicPr>
            <p:nvPr/>
          </p:nvPicPr>
          <p:blipFill>
            <a:blip r:embed="rId2"/>
            <a:stretch>
              <a:fillRect/>
            </a:stretch>
          </p:blipFill>
          <p:spPr>
            <a:xfrm rot="16200000">
              <a:off x="6323044" y="1035592"/>
              <a:ext cx="2914654" cy="1376860"/>
            </a:xfrm>
            <a:prstGeom prst="rect">
              <a:avLst/>
            </a:prstGeom>
          </p:spPr>
        </p:pic>
        <p:cxnSp>
          <p:nvCxnSpPr>
            <p:cNvPr id="37" name="מחבר ישר 36">
              <a:extLst>
                <a:ext uri="{FF2B5EF4-FFF2-40B4-BE49-F238E27FC236}">
                  <a16:creationId xmlns:a16="http://schemas.microsoft.com/office/drawing/2014/main" id="{96F4F745-FB9D-2453-2359-F64527023603}"/>
                </a:ext>
              </a:extLst>
            </p:cNvPr>
            <p:cNvCxnSpPr>
              <a:cxnSpLocks/>
            </p:cNvCxnSpPr>
            <p:nvPr/>
          </p:nvCxnSpPr>
          <p:spPr>
            <a:xfrm flipH="1">
              <a:off x="0" y="3429000"/>
              <a:ext cx="863917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E329D17F-C308-78AD-C126-E9BD57AC76C8}"/>
                </a:ext>
              </a:extLst>
            </p:cNvPr>
            <p:cNvCxnSpPr>
              <a:cxnSpLocks/>
            </p:cNvCxnSpPr>
            <p:nvPr/>
          </p:nvCxnSpPr>
          <p:spPr>
            <a:xfrm>
              <a:off x="8639175" y="0"/>
              <a:ext cx="0" cy="68865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29CBAF9D-6B68-EB98-223A-139BCAB47553}"/>
                </a:ext>
              </a:extLst>
            </p:cNvPr>
            <p:cNvCxnSpPr>
              <a:cxnSpLocks/>
            </p:cNvCxnSpPr>
            <p:nvPr/>
          </p:nvCxnSpPr>
          <p:spPr>
            <a:xfrm>
              <a:off x="6972300" y="-28578"/>
              <a:ext cx="0" cy="68865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1D7E0E1E-3103-E687-7C49-05DD17B81BE0}"/>
                </a:ext>
              </a:extLst>
            </p:cNvPr>
            <p:cNvCxnSpPr>
              <a:cxnSpLocks/>
            </p:cNvCxnSpPr>
            <p:nvPr/>
          </p:nvCxnSpPr>
          <p:spPr>
            <a:xfrm>
              <a:off x="5267325" y="-28578"/>
              <a:ext cx="0" cy="68865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a16="http://schemas.microsoft.com/office/drawing/2014/main" id="{BC1DE454-9276-6443-0C59-D893AB2C0B68}"/>
                </a:ext>
              </a:extLst>
            </p:cNvPr>
            <p:cNvCxnSpPr>
              <a:cxnSpLocks/>
            </p:cNvCxnSpPr>
            <p:nvPr/>
          </p:nvCxnSpPr>
          <p:spPr>
            <a:xfrm>
              <a:off x="3619500" y="-14289"/>
              <a:ext cx="0" cy="68865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232B91F6-30FF-C3D9-E24C-92D08645ACEA}"/>
                </a:ext>
              </a:extLst>
            </p:cNvPr>
            <p:cNvCxnSpPr>
              <a:cxnSpLocks/>
            </p:cNvCxnSpPr>
            <p:nvPr/>
          </p:nvCxnSpPr>
          <p:spPr>
            <a:xfrm>
              <a:off x="1914525" y="-14289"/>
              <a:ext cx="0" cy="688657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46" name="תמונה 45">
              <a:extLst>
                <a:ext uri="{FF2B5EF4-FFF2-40B4-BE49-F238E27FC236}">
                  <a16:creationId xmlns:a16="http://schemas.microsoft.com/office/drawing/2014/main" id="{5CD00728-0D7D-F1AE-1F1D-9D56D72E25EA}"/>
                </a:ext>
              </a:extLst>
            </p:cNvPr>
            <p:cNvPicPr>
              <a:picLocks noChangeAspect="1"/>
            </p:cNvPicPr>
            <p:nvPr/>
          </p:nvPicPr>
          <p:blipFill>
            <a:blip r:embed="rId2"/>
            <a:stretch>
              <a:fillRect/>
            </a:stretch>
          </p:blipFill>
          <p:spPr>
            <a:xfrm rot="16200000">
              <a:off x="-374108" y="4445547"/>
              <a:ext cx="2914654" cy="1376860"/>
            </a:xfrm>
            <a:prstGeom prst="rect">
              <a:avLst/>
            </a:prstGeom>
          </p:spPr>
        </p:pic>
        <p:pic>
          <p:nvPicPr>
            <p:cNvPr id="47" name="תמונה 46">
              <a:extLst>
                <a:ext uri="{FF2B5EF4-FFF2-40B4-BE49-F238E27FC236}">
                  <a16:creationId xmlns:a16="http://schemas.microsoft.com/office/drawing/2014/main" id="{387D7F10-22E8-CAC3-DBC8-BF83BF54C191}"/>
                </a:ext>
              </a:extLst>
            </p:cNvPr>
            <p:cNvPicPr>
              <a:picLocks noChangeAspect="1"/>
            </p:cNvPicPr>
            <p:nvPr/>
          </p:nvPicPr>
          <p:blipFill>
            <a:blip r:embed="rId2"/>
            <a:stretch>
              <a:fillRect/>
            </a:stretch>
          </p:blipFill>
          <p:spPr>
            <a:xfrm rot="16200000">
              <a:off x="1310262" y="4445548"/>
              <a:ext cx="2914654" cy="1376860"/>
            </a:xfrm>
            <a:prstGeom prst="rect">
              <a:avLst/>
            </a:prstGeom>
          </p:spPr>
        </p:pic>
        <p:pic>
          <p:nvPicPr>
            <p:cNvPr id="48" name="תמונה 47">
              <a:extLst>
                <a:ext uri="{FF2B5EF4-FFF2-40B4-BE49-F238E27FC236}">
                  <a16:creationId xmlns:a16="http://schemas.microsoft.com/office/drawing/2014/main" id="{02EB8F6B-8AFF-095D-9E3F-8F75AC4503C8}"/>
                </a:ext>
              </a:extLst>
            </p:cNvPr>
            <p:cNvPicPr>
              <a:picLocks noChangeAspect="1"/>
            </p:cNvPicPr>
            <p:nvPr/>
          </p:nvPicPr>
          <p:blipFill>
            <a:blip r:embed="rId2"/>
            <a:stretch>
              <a:fillRect/>
            </a:stretch>
          </p:blipFill>
          <p:spPr>
            <a:xfrm rot="16200000">
              <a:off x="2994632" y="4445547"/>
              <a:ext cx="2914654" cy="1376860"/>
            </a:xfrm>
            <a:prstGeom prst="rect">
              <a:avLst/>
            </a:prstGeom>
          </p:spPr>
        </p:pic>
        <p:pic>
          <p:nvPicPr>
            <p:cNvPr id="49" name="תמונה 48">
              <a:extLst>
                <a:ext uri="{FF2B5EF4-FFF2-40B4-BE49-F238E27FC236}">
                  <a16:creationId xmlns:a16="http://schemas.microsoft.com/office/drawing/2014/main" id="{76425A70-0B6B-F74C-977A-12F7B9D7E5C4}"/>
                </a:ext>
              </a:extLst>
            </p:cNvPr>
            <p:cNvPicPr>
              <a:picLocks noChangeAspect="1"/>
            </p:cNvPicPr>
            <p:nvPr/>
          </p:nvPicPr>
          <p:blipFill>
            <a:blip r:embed="rId2"/>
            <a:stretch>
              <a:fillRect/>
            </a:stretch>
          </p:blipFill>
          <p:spPr>
            <a:xfrm rot="16200000">
              <a:off x="4679002" y="4445547"/>
              <a:ext cx="2914654" cy="1376860"/>
            </a:xfrm>
            <a:prstGeom prst="rect">
              <a:avLst/>
            </a:prstGeom>
          </p:spPr>
        </p:pic>
        <p:pic>
          <p:nvPicPr>
            <p:cNvPr id="50" name="תמונה 49">
              <a:extLst>
                <a:ext uri="{FF2B5EF4-FFF2-40B4-BE49-F238E27FC236}">
                  <a16:creationId xmlns:a16="http://schemas.microsoft.com/office/drawing/2014/main" id="{43E073A9-E2E9-BFDA-14E7-B8876CAE72A5}"/>
                </a:ext>
              </a:extLst>
            </p:cNvPr>
            <p:cNvPicPr>
              <a:picLocks noChangeAspect="1"/>
            </p:cNvPicPr>
            <p:nvPr/>
          </p:nvPicPr>
          <p:blipFill>
            <a:blip r:embed="rId2"/>
            <a:stretch>
              <a:fillRect/>
            </a:stretch>
          </p:blipFill>
          <p:spPr>
            <a:xfrm rot="16200000">
              <a:off x="6363372" y="4445547"/>
              <a:ext cx="2914654" cy="1376860"/>
            </a:xfrm>
            <a:prstGeom prst="rect">
              <a:avLst/>
            </a:prstGeom>
          </p:spPr>
        </p:pic>
      </p:grpSp>
      <p:grpSp>
        <p:nvGrpSpPr>
          <p:cNvPr id="53" name="קבוצה 52">
            <a:extLst>
              <a:ext uri="{FF2B5EF4-FFF2-40B4-BE49-F238E27FC236}">
                <a16:creationId xmlns:a16="http://schemas.microsoft.com/office/drawing/2014/main" id="{9CF011DB-64D0-91F9-111F-F58A4B75025E}"/>
              </a:ext>
            </a:extLst>
          </p:cNvPr>
          <p:cNvGrpSpPr/>
          <p:nvPr/>
        </p:nvGrpSpPr>
        <p:grpSpPr>
          <a:xfrm>
            <a:off x="10264861" y="1386063"/>
            <a:ext cx="1822864" cy="1197810"/>
            <a:chOff x="10264861" y="1386063"/>
            <a:chExt cx="1822864" cy="1197810"/>
          </a:xfrm>
        </p:grpSpPr>
        <p:sp>
          <p:nvSpPr>
            <p:cNvPr id="54" name="חץ: מחומש 53">
              <a:extLst>
                <a:ext uri="{FF2B5EF4-FFF2-40B4-BE49-F238E27FC236}">
                  <a16:creationId xmlns:a16="http://schemas.microsoft.com/office/drawing/2014/main" id="{7FB0A08E-825F-0F30-1194-823AE0BF218C}"/>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55" name="תיבת טקסט 54">
              <a:extLst>
                <a:ext uri="{FF2B5EF4-FFF2-40B4-BE49-F238E27FC236}">
                  <a16:creationId xmlns:a16="http://schemas.microsoft.com/office/drawing/2014/main" id="{2AC7E293-5D2F-0777-4852-91D6E35B1205}"/>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pic>
        <p:nvPicPr>
          <p:cNvPr id="56" name="תמונה 55" descr="תמונה שמכילה גופן, טקסט, גרפיקה, עיצוב גרפי&#10;&#10;התיאור נוצר באופן אוטומטי">
            <a:extLst>
              <a:ext uri="{FF2B5EF4-FFF2-40B4-BE49-F238E27FC236}">
                <a16:creationId xmlns:a16="http://schemas.microsoft.com/office/drawing/2014/main" id="{BB0C854C-C5C4-5B1E-86A8-A307707C064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57" name="קבוצה 56">
            <a:extLst>
              <a:ext uri="{FF2B5EF4-FFF2-40B4-BE49-F238E27FC236}">
                <a16:creationId xmlns:a16="http://schemas.microsoft.com/office/drawing/2014/main" id="{1BB1BE43-631F-AB67-69FA-BFECAB5702D8}"/>
              </a:ext>
            </a:extLst>
          </p:cNvPr>
          <p:cNvGrpSpPr/>
          <p:nvPr/>
        </p:nvGrpSpPr>
        <p:grpSpPr>
          <a:xfrm>
            <a:off x="10264861" y="2691196"/>
            <a:ext cx="1822864" cy="1197810"/>
            <a:chOff x="10264861" y="2666655"/>
            <a:chExt cx="1822864" cy="1197810"/>
          </a:xfrm>
        </p:grpSpPr>
        <p:sp>
          <p:nvSpPr>
            <p:cNvPr id="58" name="חץ: מחומש 57">
              <a:extLst>
                <a:ext uri="{FF2B5EF4-FFF2-40B4-BE49-F238E27FC236}">
                  <a16:creationId xmlns:a16="http://schemas.microsoft.com/office/drawing/2014/main" id="{86EF3E0D-86A8-0C80-FC55-E08A37F35533}"/>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59" name="תיבת טקסט 58">
              <a:extLst>
                <a:ext uri="{FF2B5EF4-FFF2-40B4-BE49-F238E27FC236}">
                  <a16:creationId xmlns:a16="http://schemas.microsoft.com/office/drawing/2014/main" id="{87AF459D-2BB3-1096-BC7C-503DBBB82E12}"/>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60" name="קבוצה 59">
            <a:extLst>
              <a:ext uri="{FF2B5EF4-FFF2-40B4-BE49-F238E27FC236}">
                <a16:creationId xmlns:a16="http://schemas.microsoft.com/office/drawing/2014/main" id="{B74EDEC2-F2C1-0D4B-B2AB-AFAAAEADBC61}"/>
              </a:ext>
            </a:extLst>
          </p:cNvPr>
          <p:cNvGrpSpPr/>
          <p:nvPr/>
        </p:nvGrpSpPr>
        <p:grpSpPr>
          <a:xfrm>
            <a:off x="10260717" y="3996329"/>
            <a:ext cx="1822864" cy="1197810"/>
            <a:chOff x="10260717" y="3947249"/>
            <a:chExt cx="1822864" cy="1197810"/>
          </a:xfrm>
        </p:grpSpPr>
        <p:sp>
          <p:nvSpPr>
            <p:cNvPr id="61" name="חץ: מחומש 60">
              <a:extLst>
                <a:ext uri="{FF2B5EF4-FFF2-40B4-BE49-F238E27FC236}">
                  <a16:creationId xmlns:a16="http://schemas.microsoft.com/office/drawing/2014/main" id="{1B039F65-C554-F673-24A5-69C2C5B29445}"/>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62" name="תיבת טקסט 61">
              <a:extLst>
                <a:ext uri="{FF2B5EF4-FFF2-40B4-BE49-F238E27FC236}">
                  <a16:creationId xmlns:a16="http://schemas.microsoft.com/office/drawing/2014/main" id="{5915C9FC-5ABB-0BC5-114F-F20C32E488CB}"/>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63" name="קבוצה 62">
            <a:extLst>
              <a:ext uri="{FF2B5EF4-FFF2-40B4-BE49-F238E27FC236}">
                <a16:creationId xmlns:a16="http://schemas.microsoft.com/office/drawing/2014/main" id="{35FF7390-2908-3876-491A-86E4B45B3422}"/>
              </a:ext>
            </a:extLst>
          </p:cNvPr>
          <p:cNvGrpSpPr/>
          <p:nvPr/>
        </p:nvGrpSpPr>
        <p:grpSpPr>
          <a:xfrm>
            <a:off x="10260717" y="5301461"/>
            <a:ext cx="1822864" cy="1197810"/>
            <a:chOff x="10260717" y="5301461"/>
            <a:chExt cx="1822864" cy="1197810"/>
          </a:xfrm>
        </p:grpSpPr>
        <p:sp>
          <p:nvSpPr>
            <p:cNvPr id="64" name="חץ: מחומש 63">
              <a:extLst>
                <a:ext uri="{FF2B5EF4-FFF2-40B4-BE49-F238E27FC236}">
                  <a16:creationId xmlns:a16="http://schemas.microsoft.com/office/drawing/2014/main" id="{458E1821-78A6-03D1-0478-E8BBA6AA0EB8}"/>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65" name="תיבת טקסט 64">
              <a:extLst>
                <a:ext uri="{FF2B5EF4-FFF2-40B4-BE49-F238E27FC236}">
                  <a16:creationId xmlns:a16="http://schemas.microsoft.com/office/drawing/2014/main" id="{9D581784-2D2E-F57F-8D53-EBBFBF2D30F0}"/>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150587465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nodeType="clickEffect">
                                  <p:stCondLst>
                                    <p:cond delay="0"/>
                                  </p:stCondLst>
                                  <p:childTnLst>
                                    <p:animEffect transition="out" filter="wipe(right)">
                                      <p:cBhvr>
                                        <p:cTn id="11" dur="1250"/>
                                        <p:tgtEl>
                                          <p:spTgt spid="2"/>
                                        </p:tgtEl>
                                      </p:cBhvr>
                                    </p:animEffect>
                                    <p:set>
                                      <p:cBhvr>
                                        <p:cTn id="12" dur="1" fill="hold">
                                          <p:stCondLst>
                                            <p:cond delay="1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descr="תמונה שמכילה פני אדם, שמיים, אדם, בחוץ&#10;&#10;התיאור נוצר באופן אוטומטי">
            <a:extLst>
              <a:ext uri="{FF2B5EF4-FFF2-40B4-BE49-F238E27FC236}">
                <a16:creationId xmlns:a16="http://schemas.microsoft.com/office/drawing/2014/main" id="{945D24DF-5102-7A80-F251-874C76AF883C}"/>
              </a:ext>
            </a:extLst>
          </p:cNvPr>
          <p:cNvPicPr>
            <a:picLocks noChangeAspect="1"/>
          </p:cNvPicPr>
          <p:nvPr/>
        </p:nvPicPr>
        <p:blipFill rotWithShape="1">
          <a:blip r:embed="rId2">
            <a:extLst>
              <a:ext uri="{28A0092B-C50C-407E-A947-70E740481C1C}">
                <a14:useLocalDpi xmlns:a14="http://schemas.microsoft.com/office/drawing/2010/main" val="0"/>
              </a:ext>
            </a:extLst>
          </a:blip>
          <a:srcRect l="66598" r="-1"/>
          <a:stretch/>
        </p:blipFill>
        <p:spPr>
          <a:xfrm flipH="1">
            <a:off x="9051529" y="9919"/>
            <a:ext cx="3178570" cy="6837551"/>
          </a:xfrm>
          <a:prstGeom prst="rect">
            <a:avLst/>
          </a:prstGeom>
        </p:spPr>
      </p:pic>
      <p:pic>
        <p:nvPicPr>
          <p:cNvPr id="15" name="תמונה 14" descr="תמונה שמכילה פני אדם, שמיים, אדם, בחוץ&#10;&#10;התיאור נוצר באופן אוטומטי">
            <a:extLst>
              <a:ext uri="{FF2B5EF4-FFF2-40B4-BE49-F238E27FC236}">
                <a16:creationId xmlns:a16="http://schemas.microsoft.com/office/drawing/2014/main" id="{1EAD0190-31F6-87A4-F78D-8D55A368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 y="1399"/>
            <a:ext cx="9116735" cy="6837551"/>
          </a:xfrm>
          <a:prstGeom prst="rect">
            <a:avLst/>
          </a:prstGeom>
        </p:spPr>
      </p:pic>
      <p:sp>
        <p:nvSpPr>
          <p:cNvPr id="5" name="תיבת טקסט 4">
            <a:extLst>
              <a:ext uri="{FF2B5EF4-FFF2-40B4-BE49-F238E27FC236}">
                <a16:creationId xmlns:a16="http://schemas.microsoft.com/office/drawing/2014/main" id="{FAF77E46-61D5-4EB1-9993-6C79740C2B8C}"/>
              </a:ext>
            </a:extLst>
          </p:cNvPr>
          <p:cNvSpPr txBox="1"/>
          <p:nvPr/>
        </p:nvSpPr>
        <p:spPr>
          <a:xfrm rot="2294456">
            <a:off x="6692849" y="1854714"/>
            <a:ext cx="3233498" cy="1077218"/>
          </a:xfrm>
          <a:prstGeom prst="rect">
            <a:avLst/>
          </a:prstGeom>
          <a:noFill/>
        </p:spPr>
        <p:txBody>
          <a:bodyPr wrap="square">
            <a:spAutoFit/>
          </a:bodyPr>
          <a:lstStyle/>
          <a:p>
            <a:pPr algn="ctr" rtl="0"/>
            <a:r>
              <a:rPr lang="en-US" sz="3600" b="1" dirty="0">
                <a:effectLst>
                  <a:glow rad="139700">
                    <a:schemeClr val="accent2">
                      <a:satMod val="175000"/>
                      <a:alpha val="40000"/>
                    </a:schemeClr>
                  </a:glow>
                </a:effectLst>
              </a:rPr>
              <a:t>How Far I'll Go</a:t>
            </a:r>
          </a:p>
          <a:p>
            <a:pPr algn="ctr" rtl="0"/>
            <a:r>
              <a:rPr lang="en-US" sz="2800" b="1" dirty="0">
                <a:effectLst>
                  <a:glow rad="139700">
                    <a:schemeClr val="accent2">
                      <a:satMod val="175000"/>
                      <a:alpha val="40000"/>
                    </a:schemeClr>
                  </a:glow>
                </a:effectLst>
              </a:rPr>
              <a:t>Moana</a:t>
            </a:r>
            <a:endParaRPr lang="he-IL" sz="2800" b="1" dirty="0">
              <a:effectLst>
                <a:glow rad="139700">
                  <a:schemeClr val="accent2">
                    <a:satMod val="175000"/>
                    <a:alpha val="40000"/>
                  </a:schemeClr>
                </a:glow>
              </a:effectLst>
            </a:endParaRPr>
          </a:p>
        </p:txBody>
      </p:sp>
      <p:sp>
        <p:nvSpPr>
          <p:cNvPr id="7" name="תיבת טקסט 6">
            <a:extLst>
              <a:ext uri="{FF2B5EF4-FFF2-40B4-BE49-F238E27FC236}">
                <a16:creationId xmlns:a16="http://schemas.microsoft.com/office/drawing/2014/main" id="{D007E771-767F-080C-D902-F7CDC69978F5}"/>
              </a:ext>
            </a:extLst>
          </p:cNvPr>
          <p:cNvSpPr txBox="1"/>
          <p:nvPr/>
        </p:nvSpPr>
        <p:spPr>
          <a:xfrm>
            <a:off x="3990974" y="142353"/>
            <a:ext cx="8239125" cy="6555641"/>
          </a:xfrm>
          <a:prstGeom prst="rect">
            <a:avLst/>
          </a:prstGeom>
          <a:noFill/>
        </p:spPr>
        <p:txBody>
          <a:bodyPr wrap="square">
            <a:spAutoFit/>
          </a:bodyPr>
          <a:lstStyle/>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If I go, there's just no telling </a:t>
            </a: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how far I'll go </a:t>
            </a:r>
          </a:p>
          <a:p>
            <a:pPr algn="l" rtl="0"/>
            <a:endPar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endParaRP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Every turn I take</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Every trail I track</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Every path I make</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Every road leads back</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To the place I know </a:t>
            </a: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Where I long to be</a:t>
            </a:r>
          </a:p>
          <a:p>
            <a:pPr algn="l" rtl="0"/>
            <a:endPar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endParaRP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The voice inside sings a different song</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endPar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endParaRP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See the line where the sky meets the sea?</a:t>
            </a:r>
            <a:b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br>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It seems like it's calling out to me</a:t>
            </a:r>
          </a:p>
          <a:p>
            <a:pPr algn="l" rtl="0"/>
            <a:r>
              <a:rPr lang="en-US" sz="2800" b="1" dirty="0">
                <a:solidFill>
                  <a:schemeClr val="bg1"/>
                </a:solidFill>
                <a:effectLst>
                  <a:glow rad="139700">
                    <a:schemeClr val="accent3">
                      <a:satMod val="175000"/>
                      <a:alpha val="40000"/>
                    </a:schemeClr>
                  </a:glow>
                  <a:outerShdw blurRad="38100" dist="38100" dir="2700000" algn="tl">
                    <a:srgbClr val="000000">
                      <a:alpha val="43137"/>
                    </a:srgbClr>
                  </a:outerShdw>
                </a:effectLst>
              </a:rPr>
              <a:t>What's beyond that line?</a:t>
            </a:r>
          </a:p>
        </p:txBody>
      </p:sp>
      <p:grpSp>
        <p:nvGrpSpPr>
          <p:cNvPr id="30" name="קבוצה 29">
            <a:extLst>
              <a:ext uri="{FF2B5EF4-FFF2-40B4-BE49-F238E27FC236}">
                <a16:creationId xmlns:a16="http://schemas.microsoft.com/office/drawing/2014/main" id="{9F484B1D-BA05-410D-A3EA-8A1E874215FA}"/>
              </a:ext>
            </a:extLst>
          </p:cNvPr>
          <p:cNvGrpSpPr/>
          <p:nvPr/>
        </p:nvGrpSpPr>
        <p:grpSpPr>
          <a:xfrm>
            <a:off x="10264861" y="1386063"/>
            <a:ext cx="1822864" cy="1197810"/>
            <a:chOff x="10264861" y="1386063"/>
            <a:chExt cx="1822864" cy="1197810"/>
          </a:xfrm>
        </p:grpSpPr>
        <p:sp>
          <p:nvSpPr>
            <p:cNvPr id="31" name="חץ: מחומש 30">
              <a:extLst>
                <a:ext uri="{FF2B5EF4-FFF2-40B4-BE49-F238E27FC236}">
                  <a16:creationId xmlns:a16="http://schemas.microsoft.com/office/drawing/2014/main" id="{3B621FBC-E28D-A60C-7E02-643A008DBFEF}"/>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32" name="תיבת טקסט 31">
              <a:extLst>
                <a:ext uri="{FF2B5EF4-FFF2-40B4-BE49-F238E27FC236}">
                  <a16:creationId xmlns:a16="http://schemas.microsoft.com/office/drawing/2014/main" id="{46EFF4D3-C160-B940-A29F-79986081FFE3}"/>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grpSp>
        <p:nvGrpSpPr>
          <p:cNvPr id="33" name="קבוצה 32">
            <a:extLst>
              <a:ext uri="{FF2B5EF4-FFF2-40B4-BE49-F238E27FC236}">
                <a16:creationId xmlns:a16="http://schemas.microsoft.com/office/drawing/2014/main" id="{27CEEFB9-A64E-A263-42CA-A8C5889AB0CA}"/>
              </a:ext>
            </a:extLst>
          </p:cNvPr>
          <p:cNvGrpSpPr/>
          <p:nvPr/>
        </p:nvGrpSpPr>
        <p:grpSpPr>
          <a:xfrm>
            <a:off x="10264861" y="2691196"/>
            <a:ext cx="1822864" cy="1197810"/>
            <a:chOff x="10264861" y="2666655"/>
            <a:chExt cx="1822864" cy="1197810"/>
          </a:xfrm>
        </p:grpSpPr>
        <p:sp>
          <p:nvSpPr>
            <p:cNvPr id="34" name="חץ: מחומש 33">
              <a:extLst>
                <a:ext uri="{FF2B5EF4-FFF2-40B4-BE49-F238E27FC236}">
                  <a16:creationId xmlns:a16="http://schemas.microsoft.com/office/drawing/2014/main" id="{F9080A02-38C7-1A49-B61B-4F692A9A35CF}"/>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5" name="תיבת טקסט 34">
              <a:extLst>
                <a:ext uri="{FF2B5EF4-FFF2-40B4-BE49-F238E27FC236}">
                  <a16:creationId xmlns:a16="http://schemas.microsoft.com/office/drawing/2014/main" id="{4A26850F-AC28-00BF-E709-BE897C19D890}"/>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36" name="קבוצה 35">
            <a:extLst>
              <a:ext uri="{FF2B5EF4-FFF2-40B4-BE49-F238E27FC236}">
                <a16:creationId xmlns:a16="http://schemas.microsoft.com/office/drawing/2014/main" id="{38AFB7E7-39EA-0DFC-266E-AF6AC4133C82}"/>
              </a:ext>
            </a:extLst>
          </p:cNvPr>
          <p:cNvGrpSpPr/>
          <p:nvPr/>
        </p:nvGrpSpPr>
        <p:grpSpPr>
          <a:xfrm>
            <a:off x="10260717" y="3996329"/>
            <a:ext cx="1822864" cy="1197810"/>
            <a:chOff x="10260717" y="3947249"/>
            <a:chExt cx="1822864" cy="1197810"/>
          </a:xfrm>
        </p:grpSpPr>
        <p:sp>
          <p:nvSpPr>
            <p:cNvPr id="37" name="חץ: מחומש 36">
              <a:extLst>
                <a:ext uri="{FF2B5EF4-FFF2-40B4-BE49-F238E27FC236}">
                  <a16:creationId xmlns:a16="http://schemas.microsoft.com/office/drawing/2014/main" id="{BA900BA5-CC20-CBDF-EE9B-CBACAC1DA554}"/>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38" name="תיבת טקסט 37">
              <a:extLst>
                <a:ext uri="{FF2B5EF4-FFF2-40B4-BE49-F238E27FC236}">
                  <a16:creationId xmlns:a16="http://schemas.microsoft.com/office/drawing/2014/main" id="{07FFF870-E0D4-5B5B-4F78-1705DC56FF6B}"/>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39" name="קבוצה 38">
            <a:extLst>
              <a:ext uri="{FF2B5EF4-FFF2-40B4-BE49-F238E27FC236}">
                <a16:creationId xmlns:a16="http://schemas.microsoft.com/office/drawing/2014/main" id="{D588ED86-5475-DE7C-AA12-98F2A56C7650}"/>
              </a:ext>
            </a:extLst>
          </p:cNvPr>
          <p:cNvGrpSpPr/>
          <p:nvPr/>
        </p:nvGrpSpPr>
        <p:grpSpPr>
          <a:xfrm>
            <a:off x="10260717" y="5301461"/>
            <a:ext cx="1822864" cy="1197810"/>
            <a:chOff x="10260717" y="5301461"/>
            <a:chExt cx="1822864" cy="1197810"/>
          </a:xfrm>
        </p:grpSpPr>
        <p:sp>
          <p:nvSpPr>
            <p:cNvPr id="40" name="חץ: מחומש 39">
              <a:extLst>
                <a:ext uri="{FF2B5EF4-FFF2-40B4-BE49-F238E27FC236}">
                  <a16:creationId xmlns:a16="http://schemas.microsoft.com/office/drawing/2014/main" id="{4537A115-68B4-3B8C-FC4F-07557F295C9E}"/>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41" name="תיבת טקסט 40">
              <a:extLst>
                <a:ext uri="{FF2B5EF4-FFF2-40B4-BE49-F238E27FC236}">
                  <a16:creationId xmlns:a16="http://schemas.microsoft.com/office/drawing/2014/main" id="{22D5327F-BB35-4FF3-1684-C1E4B79A8AF4}"/>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20" name="תמונה 19" descr="תמונה שמכילה גופן, טקסט, גרפיקה, עיצוב גרפי&#10;&#10;התיאור נוצר באופן אוטומטי">
            <a:extLst>
              <a:ext uri="{FF2B5EF4-FFF2-40B4-BE49-F238E27FC236}">
                <a16:creationId xmlns:a16="http://schemas.microsoft.com/office/drawing/2014/main" id="{4AC6827A-7C58-7A7E-D8E6-94156177ADC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spTree>
    <p:extLst>
      <p:ext uri="{BB962C8B-B14F-4D97-AF65-F5344CB8AC3E}">
        <p14:creationId xmlns:p14="http://schemas.microsoft.com/office/powerpoint/2010/main" val="4124893901"/>
      </p:ext>
    </p:extLst>
  </p:cSld>
  <p:clrMapOvr>
    <a:masterClrMapping/>
  </p:clrMapOvr>
  <mc:AlternateContent xmlns:mc="http://schemas.openxmlformats.org/markup-compatibility/2006" xmlns:p14="http://schemas.microsoft.com/office/powerpoint/2010/main">
    <mc:Choice Requires="p14">
      <p:transition spd="slow" p14:dur="3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descr="תמונה שמכילה מיקרופון, לבוש, פני אדם, אדם&#10;&#10;התיאור נוצר באופן אוטומטי">
            <a:hlinkClick r:id="rId2"/>
            <a:extLst>
              <a:ext uri="{FF2B5EF4-FFF2-40B4-BE49-F238E27FC236}">
                <a16:creationId xmlns:a16="http://schemas.microsoft.com/office/drawing/2014/main" id="{519535AB-71B5-CC1C-BAE6-DA44BA3A4319}"/>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1600" y="-20751"/>
            <a:ext cx="12306588" cy="6922455"/>
          </a:xfrm>
          <a:prstGeom prst="rect">
            <a:avLst/>
          </a:prstGeom>
        </p:spPr>
      </p:pic>
      <p:sp>
        <p:nvSpPr>
          <p:cNvPr id="7" name="תיבת טקסט 6">
            <a:extLst>
              <a:ext uri="{FF2B5EF4-FFF2-40B4-BE49-F238E27FC236}">
                <a16:creationId xmlns:a16="http://schemas.microsoft.com/office/drawing/2014/main" id="{8305B5A6-E660-74F1-0347-BCD5099B58A7}"/>
              </a:ext>
            </a:extLst>
          </p:cNvPr>
          <p:cNvSpPr txBox="1"/>
          <p:nvPr/>
        </p:nvSpPr>
        <p:spPr>
          <a:xfrm rot="2555887">
            <a:off x="5872377" y="1853262"/>
            <a:ext cx="5433756" cy="707886"/>
          </a:xfrm>
          <a:prstGeom prst="rect">
            <a:avLst/>
          </a:prstGeom>
          <a:noFill/>
        </p:spPr>
        <p:txBody>
          <a:bodyPr wrap="square">
            <a:spAutoFit/>
          </a:bodyPr>
          <a:lstStyle/>
          <a:p>
            <a:pPr algn="l" rtl="0"/>
            <a:r>
              <a:rPr lang="en-US" sz="4000" b="1" dirty="0">
                <a:solidFill>
                  <a:schemeClr val="bg1"/>
                </a:solidFill>
              </a:rPr>
              <a:t>Hallelujah</a:t>
            </a:r>
            <a:r>
              <a:rPr lang="en-US" sz="3200" b="1" dirty="0">
                <a:solidFill>
                  <a:schemeClr val="bg1"/>
                </a:solidFill>
              </a:rPr>
              <a:t>  –  </a:t>
            </a:r>
            <a:r>
              <a:rPr lang="en-US" sz="2400" b="1" dirty="0">
                <a:solidFill>
                  <a:schemeClr val="bg1"/>
                </a:solidFill>
              </a:rPr>
              <a:t>Leonard Cohen</a:t>
            </a:r>
            <a:endParaRPr lang="he-IL" sz="3200" b="1" dirty="0">
              <a:solidFill>
                <a:schemeClr val="bg1"/>
              </a:solidFill>
            </a:endParaRPr>
          </a:p>
        </p:txBody>
      </p:sp>
      <p:sp>
        <p:nvSpPr>
          <p:cNvPr id="3" name="תיבת טקסט 2">
            <a:extLst>
              <a:ext uri="{FF2B5EF4-FFF2-40B4-BE49-F238E27FC236}">
                <a16:creationId xmlns:a16="http://schemas.microsoft.com/office/drawing/2014/main" id="{99332F26-1189-F5E5-E3AA-15D325F4D0E1}"/>
              </a:ext>
            </a:extLst>
          </p:cNvPr>
          <p:cNvSpPr txBox="1"/>
          <p:nvPr/>
        </p:nvSpPr>
        <p:spPr>
          <a:xfrm>
            <a:off x="180816" y="1439976"/>
            <a:ext cx="6952735" cy="3914598"/>
          </a:xfrm>
          <a:prstGeom prst="rect">
            <a:avLst/>
          </a:prstGeom>
          <a:noFill/>
        </p:spPr>
        <p:txBody>
          <a:bodyPr wrap="square">
            <a:spAutoFit/>
          </a:bodyPr>
          <a:lstStyle/>
          <a:p>
            <a:pPr algn="l" rtl="0">
              <a:lnSpc>
                <a:spcPct val="107000"/>
              </a:lnSpc>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I've heard there was a secret chord </a:t>
            </a:r>
          </a:p>
          <a:p>
            <a:pPr algn="l" rtl="0">
              <a:lnSpc>
                <a:spcPct val="107000"/>
              </a:lnSpc>
              <a:spcAft>
                <a:spcPts val="800"/>
              </a:spcAft>
            </a:pPr>
            <a:r>
              <a:rPr lang="en-US" sz="2800" b="1" kern="100" dirty="0">
                <a:solidFill>
                  <a:schemeClr val="bg1"/>
                </a:solidFill>
                <a:latin typeface="Calibri" panose="020F0502020204030204" pitchFamily="34" charset="0"/>
                <a:ea typeface="Calibri" panose="020F0502020204030204" pitchFamily="34" charset="0"/>
                <a:cs typeface="Arial" panose="020B0604020202020204" pitchFamily="34" charset="0"/>
              </a:rPr>
              <a:t>T</a:t>
            </a:r>
            <a:r>
              <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hat David played, and it pleased the Lord</a:t>
            </a:r>
          </a:p>
          <a:p>
            <a:pPr algn="l" rtl="0">
              <a:lnSpc>
                <a:spcPct val="107000"/>
              </a:lnSpc>
              <a:spcAft>
                <a:spcPts val="800"/>
              </a:spcAft>
            </a:pPr>
            <a:endPar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It's a cold and it's a very broken Hallelujah</a:t>
            </a:r>
          </a:p>
          <a:p>
            <a:pPr algn="l" rtl="0">
              <a:lnSpc>
                <a:spcPct val="107000"/>
              </a:lnSpc>
              <a:spcAft>
                <a:spcPts val="800"/>
              </a:spcAft>
            </a:pPr>
            <a:endPar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I'll stand right here before the Lord of song, </a:t>
            </a:r>
          </a:p>
          <a:p>
            <a:pPr algn="l" rtl="0">
              <a:lnSpc>
                <a:spcPct val="107000"/>
              </a:lnSpc>
              <a:spcAft>
                <a:spcPts val="800"/>
              </a:spcAft>
            </a:pPr>
            <a:r>
              <a:rPr lang="en-US" sz="28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with nothing on my tongue but Hallelujah</a:t>
            </a:r>
          </a:p>
        </p:txBody>
      </p:sp>
      <p:grpSp>
        <p:nvGrpSpPr>
          <p:cNvPr id="4" name="קבוצה 3">
            <a:extLst>
              <a:ext uri="{FF2B5EF4-FFF2-40B4-BE49-F238E27FC236}">
                <a16:creationId xmlns:a16="http://schemas.microsoft.com/office/drawing/2014/main" id="{93F8DB96-55C9-2245-D648-7BC7F9D3933C}"/>
              </a:ext>
            </a:extLst>
          </p:cNvPr>
          <p:cNvGrpSpPr/>
          <p:nvPr/>
        </p:nvGrpSpPr>
        <p:grpSpPr>
          <a:xfrm>
            <a:off x="10264861" y="1386063"/>
            <a:ext cx="1822864" cy="1197810"/>
            <a:chOff x="10264861" y="1386063"/>
            <a:chExt cx="1822864" cy="1197810"/>
          </a:xfrm>
        </p:grpSpPr>
        <p:sp>
          <p:nvSpPr>
            <p:cNvPr id="6" name="חץ: מחומש 5">
              <a:extLst>
                <a:ext uri="{FF2B5EF4-FFF2-40B4-BE49-F238E27FC236}">
                  <a16:creationId xmlns:a16="http://schemas.microsoft.com/office/drawing/2014/main" id="{0F1084AF-9B49-B29B-7390-846200C0E9FD}"/>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9" name="תיבת טקסט 8">
              <a:extLst>
                <a:ext uri="{FF2B5EF4-FFF2-40B4-BE49-F238E27FC236}">
                  <a16:creationId xmlns:a16="http://schemas.microsoft.com/office/drawing/2014/main" id="{9EA2EB35-22D7-91CE-B445-E8A7757711FF}"/>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ברכות</a:t>
              </a:r>
            </a:p>
          </p:txBody>
        </p:sp>
      </p:grpSp>
      <p:pic>
        <p:nvPicPr>
          <p:cNvPr id="11" name="תמונה 10" descr="תמונה שמכילה גופן, טקסט, גרפיקה, עיצוב גרפי&#10;&#10;התיאור נוצר באופן אוטומטי">
            <a:extLst>
              <a:ext uri="{FF2B5EF4-FFF2-40B4-BE49-F238E27FC236}">
                <a16:creationId xmlns:a16="http://schemas.microsoft.com/office/drawing/2014/main" id="{A075AA47-BED1-CF1D-39DF-AC977F08DF2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12" name="קבוצה 11">
            <a:extLst>
              <a:ext uri="{FF2B5EF4-FFF2-40B4-BE49-F238E27FC236}">
                <a16:creationId xmlns:a16="http://schemas.microsoft.com/office/drawing/2014/main" id="{35EA23A4-AB51-FA6D-8D35-C97125C04551}"/>
              </a:ext>
            </a:extLst>
          </p:cNvPr>
          <p:cNvGrpSpPr/>
          <p:nvPr/>
        </p:nvGrpSpPr>
        <p:grpSpPr>
          <a:xfrm>
            <a:off x="10264861" y="2691196"/>
            <a:ext cx="1822864" cy="1197810"/>
            <a:chOff x="10264861" y="2666655"/>
            <a:chExt cx="1822864" cy="1197810"/>
          </a:xfrm>
        </p:grpSpPr>
        <p:sp>
          <p:nvSpPr>
            <p:cNvPr id="13" name="חץ: מחומש 12">
              <a:extLst>
                <a:ext uri="{FF2B5EF4-FFF2-40B4-BE49-F238E27FC236}">
                  <a16:creationId xmlns:a16="http://schemas.microsoft.com/office/drawing/2014/main" id="{262513C5-A495-5087-A5C1-76B456C8B0A7}"/>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14" name="תיבת טקסט 13">
              <a:extLst>
                <a:ext uri="{FF2B5EF4-FFF2-40B4-BE49-F238E27FC236}">
                  <a16:creationId xmlns:a16="http://schemas.microsoft.com/office/drawing/2014/main" id="{11977088-97A1-C334-0B50-A17AF8BA25D4}"/>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מלכויות</a:t>
              </a:r>
              <a:r>
                <a:rPr lang="he-IL" sz="2800" b="1" dirty="0"/>
                <a:t> </a:t>
              </a:r>
            </a:p>
          </p:txBody>
        </p:sp>
      </p:grpSp>
      <p:grpSp>
        <p:nvGrpSpPr>
          <p:cNvPr id="15" name="קבוצה 14">
            <a:extLst>
              <a:ext uri="{FF2B5EF4-FFF2-40B4-BE49-F238E27FC236}">
                <a16:creationId xmlns:a16="http://schemas.microsoft.com/office/drawing/2014/main" id="{19FA226B-1DC1-7DC7-C512-05CBBFC123F5}"/>
              </a:ext>
            </a:extLst>
          </p:cNvPr>
          <p:cNvGrpSpPr/>
          <p:nvPr/>
        </p:nvGrpSpPr>
        <p:grpSpPr>
          <a:xfrm>
            <a:off x="10260717" y="3996329"/>
            <a:ext cx="1822864" cy="1197810"/>
            <a:chOff x="10260717" y="3947249"/>
            <a:chExt cx="1822864" cy="1197810"/>
          </a:xfrm>
        </p:grpSpPr>
        <p:sp>
          <p:nvSpPr>
            <p:cNvPr id="16" name="חץ: מחומש 15">
              <a:extLst>
                <a:ext uri="{FF2B5EF4-FFF2-40B4-BE49-F238E27FC236}">
                  <a16:creationId xmlns:a16="http://schemas.microsoft.com/office/drawing/2014/main" id="{50DB476E-D6DD-6261-A81F-D87E157263E5}"/>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17" name="תיבת טקסט 16">
              <a:extLst>
                <a:ext uri="{FF2B5EF4-FFF2-40B4-BE49-F238E27FC236}">
                  <a16:creationId xmlns:a16="http://schemas.microsoft.com/office/drawing/2014/main" id="{87B7B876-03C0-97F8-B1DC-13091CE91ACF}"/>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1"/>
                  </a:solidFill>
                  <a:effectLst>
                    <a:outerShdw blurRad="38100" dist="38100" dir="2700000" algn="tl">
                      <a:srgbClr val="000000">
                        <a:alpha val="43137"/>
                      </a:srgbClr>
                    </a:outerShdw>
                  </a:effectLst>
                </a:rPr>
                <a:t>זכרונות</a:t>
              </a:r>
              <a:endParaRPr lang="he-IL" sz="2800" b="1" dirty="0">
                <a:solidFill>
                  <a:schemeClr val="bg1"/>
                </a:solidFill>
                <a:effectLst>
                  <a:outerShdw blurRad="38100" dist="38100" dir="2700000" algn="tl">
                    <a:srgbClr val="000000">
                      <a:alpha val="43137"/>
                    </a:srgbClr>
                  </a:outerShdw>
                </a:effectLst>
              </a:endParaRPr>
            </a:p>
          </p:txBody>
        </p:sp>
      </p:grpSp>
      <p:grpSp>
        <p:nvGrpSpPr>
          <p:cNvPr id="18" name="קבוצה 17">
            <a:extLst>
              <a:ext uri="{FF2B5EF4-FFF2-40B4-BE49-F238E27FC236}">
                <a16:creationId xmlns:a16="http://schemas.microsoft.com/office/drawing/2014/main" id="{620234CB-5F9A-9BCC-7528-B2EBB7CF83C9}"/>
              </a:ext>
            </a:extLst>
          </p:cNvPr>
          <p:cNvGrpSpPr/>
          <p:nvPr/>
        </p:nvGrpSpPr>
        <p:grpSpPr>
          <a:xfrm>
            <a:off x="10260717" y="5301461"/>
            <a:ext cx="1822864" cy="1197810"/>
            <a:chOff x="10260717" y="5301461"/>
            <a:chExt cx="1822864" cy="1197810"/>
          </a:xfrm>
        </p:grpSpPr>
        <p:sp>
          <p:nvSpPr>
            <p:cNvPr id="19" name="חץ: מחומש 18">
              <a:extLst>
                <a:ext uri="{FF2B5EF4-FFF2-40B4-BE49-F238E27FC236}">
                  <a16:creationId xmlns:a16="http://schemas.microsoft.com/office/drawing/2014/main" id="{A8E4C7BE-F0BA-77A6-B69E-803D8C8F944A}"/>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p>
          </p:txBody>
        </p:sp>
        <p:sp>
          <p:nvSpPr>
            <p:cNvPr id="20" name="תיבת טקסט 19">
              <a:extLst>
                <a:ext uri="{FF2B5EF4-FFF2-40B4-BE49-F238E27FC236}">
                  <a16:creationId xmlns:a16="http://schemas.microsoft.com/office/drawing/2014/main" id="{97300C01-92D0-9434-3C93-0613A9C544D6}"/>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859550114"/>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תמונה 14" descr="תמונה שמכילה פני אדם, שמיים, אדם, בחוץ&#10;&#10;התיאור נוצר באופן אוטומטי">
            <a:extLst>
              <a:ext uri="{FF2B5EF4-FFF2-40B4-BE49-F238E27FC236}">
                <a16:creationId xmlns:a16="http://schemas.microsoft.com/office/drawing/2014/main" id="{1EAD0190-31F6-87A4-F78D-8D55A368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605106" cy="7953829"/>
          </a:xfrm>
          <a:prstGeom prst="rect">
            <a:avLst/>
          </a:prstGeom>
        </p:spPr>
      </p:pic>
      <p:sp>
        <p:nvSpPr>
          <p:cNvPr id="5" name="תיבת טקסט 4">
            <a:extLst>
              <a:ext uri="{FF2B5EF4-FFF2-40B4-BE49-F238E27FC236}">
                <a16:creationId xmlns:a16="http://schemas.microsoft.com/office/drawing/2014/main" id="{FAF77E46-61D5-4EB1-9993-6C79740C2B8C}"/>
              </a:ext>
            </a:extLst>
          </p:cNvPr>
          <p:cNvSpPr txBox="1"/>
          <p:nvPr/>
        </p:nvSpPr>
        <p:spPr>
          <a:xfrm rot="5400000">
            <a:off x="9617537" y="3028842"/>
            <a:ext cx="4014522" cy="523220"/>
          </a:xfrm>
          <a:prstGeom prst="rect">
            <a:avLst/>
          </a:prstGeom>
          <a:noFill/>
        </p:spPr>
        <p:txBody>
          <a:bodyPr wrap="square">
            <a:spAutoFit/>
          </a:bodyPr>
          <a:lstStyle/>
          <a:p>
            <a:pPr algn="l" rtl="0"/>
            <a:r>
              <a:rPr lang="en-US" sz="2800" b="1" dirty="0"/>
              <a:t>How Far I'll Go  -  Moana</a:t>
            </a:r>
            <a:endParaRPr lang="he-IL" sz="2800" b="1" dirty="0"/>
          </a:p>
        </p:txBody>
      </p:sp>
      <p:sp>
        <p:nvSpPr>
          <p:cNvPr id="7" name="תיבת טקסט 6">
            <a:extLst>
              <a:ext uri="{FF2B5EF4-FFF2-40B4-BE49-F238E27FC236}">
                <a16:creationId xmlns:a16="http://schemas.microsoft.com/office/drawing/2014/main" id="{D007E771-767F-080C-D902-F7CDC69978F5}"/>
              </a:ext>
            </a:extLst>
          </p:cNvPr>
          <p:cNvSpPr txBox="1"/>
          <p:nvPr/>
        </p:nvSpPr>
        <p:spPr>
          <a:xfrm>
            <a:off x="0" y="92623"/>
            <a:ext cx="3265714" cy="7171194"/>
          </a:xfrm>
          <a:prstGeom prst="rect">
            <a:avLst/>
          </a:prstGeom>
          <a:noFill/>
        </p:spPr>
        <p:txBody>
          <a:bodyPr wrap="square">
            <a:spAutoFit/>
          </a:bodyPr>
          <a:lstStyle/>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I've been staring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At the edge of the water</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Long as I can remember</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Never really knowing why</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 wish I could be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The perfect daughter</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But I come back to the water</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No matter how hard I try</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Every turn I take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Every trail I track</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Every path I make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Every road leads back</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To the place I know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Where I cannot go</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Where I long to be</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See the line where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The sky meets the sea?</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It calls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p:txBody>
      </p:sp>
      <p:sp>
        <p:nvSpPr>
          <p:cNvPr id="9" name="תיבת טקסט 8">
            <a:extLst>
              <a:ext uri="{FF2B5EF4-FFF2-40B4-BE49-F238E27FC236}">
                <a16:creationId xmlns:a16="http://schemas.microsoft.com/office/drawing/2014/main" id="{857CEC66-9461-2C5A-1B41-D548CE31EAFF}"/>
              </a:ext>
            </a:extLst>
          </p:cNvPr>
          <p:cNvSpPr txBox="1"/>
          <p:nvPr/>
        </p:nvSpPr>
        <p:spPr>
          <a:xfrm>
            <a:off x="3534801" y="-288027"/>
            <a:ext cx="4178971" cy="7478970"/>
          </a:xfrm>
          <a:prstGeom prst="rect">
            <a:avLst/>
          </a:prstGeom>
          <a:noFill/>
        </p:spPr>
        <p:txBody>
          <a:bodyPr wrap="square">
            <a:spAutoFit/>
          </a:bodyPr>
          <a:lstStyle/>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And no one knows</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How far it goes</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If the wind in my sail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On the sea stays behind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One day I'll know</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If I go, there's just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No telling how far I'll go</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 know everybody on this island</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Seems so happy on this island</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Everything is by design</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 know everybody on this island</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Has a role on this island</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So maybe I can roll with mine</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 can lead with pride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 can make us strong</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I'll be satisfied if I play along</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But the voice inside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Sings a different song</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What is wrong with me?</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p:txBody>
      </p:sp>
      <p:sp>
        <p:nvSpPr>
          <p:cNvPr id="11" name="תיבת טקסט 10">
            <a:extLst>
              <a:ext uri="{FF2B5EF4-FFF2-40B4-BE49-F238E27FC236}">
                <a16:creationId xmlns:a16="http://schemas.microsoft.com/office/drawing/2014/main" id="{2D25C811-B0C1-50AC-9F24-772C07D05F8E}"/>
              </a:ext>
            </a:extLst>
          </p:cNvPr>
          <p:cNvSpPr txBox="1"/>
          <p:nvPr/>
        </p:nvSpPr>
        <p:spPr>
          <a:xfrm>
            <a:off x="7445828" y="-5417"/>
            <a:ext cx="3265715" cy="6863417"/>
          </a:xfrm>
          <a:prstGeom prst="rect">
            <a:avLst/>
          </a:prstGeom>
          <a:noFill/>
        </p:spPr>
        <p:txBody>
          <a:bodyPr wrap="square">
            <a:spAutoFit/>
          </a:bodyPr>
          <a:lstStyle/>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See the light as it shines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on the sea?</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It's blinding</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But no one knows</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How deep it goes</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And it seems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like it's calling out to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So come find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And let me know</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What's beyond that line?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Will I cross that line?</a:t>
            </a:r>
          </a:p>
          <a:p>
            <a:pPr algn="l" rtl="0"/>
            <a:endPar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endParaRP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And the line where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The sky meets the sea</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It calls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And no one knows</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How far it goes</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If the wind in my sail </a:t>
            </a:r>
          </a:p>
          <a:p>
            <a:pPr algn="l" rtl="0"/>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On the sea stays behind me</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One day I'll know</a:t>
            </a:r>
            <a:b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br>
            <a:r>
              <a:rPr lang="en-US" sz="2000" b="1" dirty="0">
                <a:solidFill>
                  <a:schemeClr val="bg1"/>
                </a:solidFill>
                <a:effectLst>
                  <a:glow rad="101600">
                    <a:schemeClr val="accent3">
                      <a:satMod val="175000"/>
                      <a:alpha val="40000"/>
                    </a:schemeClr>
                  </a:glow>
                  <a:outerShdw blurRad="38100" dist="38100" dir="2700000" algn="tl">
                    <a:srgbClr val="000000">
                      <a:alpha val="43137"/>
                    </a:srgbClr>
                  </a:outerShdw>
                </a:effectLst>
              </a:rPr>
              <a:t>How far I'll go</a:t>
            </a:r>
          </a:p>
        </p:txBody>
      </p:sp>
    </p:spTree>
    <p:extLst>
      <p:ext uri="{BB962C8B-B14F-4D97-AF65-F5344CB8AC3E}">
        <p14:creationId xmlns:p14="http://schemas.microsoft.com/office/powerpoint/2010/main" val="96904579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תמונה שמכילה איש, פני אדם, זקן אדם, אדם&#10;&#10;התיאור נוצר באופן אוטומטי">
            <a:extLst>
              <a:ext uri="{FF2B5EF4-FFF2-40B4-BE49-F238E27FC236}">
                <a16:creationId xmlns:a16="http://schemas.microsoft.com/office/drawing/2014/main" id="{378B7017-88A6-41A3-119A-BEC4F08E4E5C}"/>
              </a:ext>
            </a:extLst>
          </p:cNvPr>
          <p:cNvPicPr>
            <a:picLocks noChangeAspect="1"/>
          </p:cNvPicPr>
          <p:nvPr/>
        </p:nvPicPr>
        <p:blipFill rotWithShape="1">
          <a:blip r:embed="rId2">
            <a:extLst>
              <a:ext uri="{28A0092B-C50C-407E-A947-70E740481C1C}">
                <a14:useLocalDpi xmlns:a14="http://schemas.microsoft.com/office/drawing/2010/main" val="0"/>
              </a:ext>
            </a:extLst>
          </a:blip>
          <a:srcRect l="18435"/>
          <a:stretch/>
        </p:blipFill>
        <p:spPr>
          <a:xfrm>
            <a:off x="-1" y="0"/>
            <a:ext cx="9327495" cy="6858000"/>
          </a:xfrm>
          <a:prstGeom prst="rect">
            <a:avLst/>
          </a:prstGeom>
        </p:spPr>
      </p:pic>
      <p:sp>
        <p:nvSpPr>
          <p:cNvPr id="5" name="תיבת טקסט 4">
            <a:extLst>
              <a:ext uri="{FF2B5EF4-FFF2-40B4-BE49-F238E27FC236}">
                <a16:creationId xmlns:a16="http://schemas.microsoft.com/office/drawing/2014/main" id="{FF0C3B18-D6BF-99AF-8DE2-8FA03F121A69}"/>
              </a:ext>
            </a:extLst>
          </p:cNvPr>
          <p:cNvSpPr txBox="1"/>
          <p:nvPr/>
        </p:nvSpPr>
        <p:spPr>
          <a:xfrm>
            <a:off x="3144782" y="4101533"/>
            <a:ext cx="6096000" cy="2185214"/>
          </a:xfrm>
          <a:prstGeom prst="rect">
            <a:avLst/>
          </a:prstGeom>
          <a:noFill/>
        </p:spPr>
        <p:txBody>
          <a:bodyPr wrap="square">
            <a:spAutoFit/>
          </a:bodyPr>
          <a:lstStyle/>
          <a:p>
            <a:r>
              <a:rPr lang="he-IL" sz="3200" b="1" dirty="0">
                <a:solidFill>
                  <a:schemeClr val="bg1"/>
                </a:solidFill>
                <a:effectLst>
                  <a:glow rad="63500">
                    <a:schemeClr val="accent3">
                      <a:satMod val="175000"/>
                      <a:alpha val="40000"/>
                    </a:schemeClr>
                  </a:glow>
                </a:effectLst>
              </a:rPr>
              <a:t>אני רואה שבחיים</a:t>
            </a:r>
            <a:br>
              <a:rPr lang="he-IL" sz="3200" b="1" dirty="0">
                <a:solidFill>
                  <a:schemeClr val="bg1"/>
                </a:solidFill>
                <a:effectLst>
                  <a:glow rad="63500">
                    <a:schemeClr val="accent3">
                      <a:satMod val="175000"/>
                      <a:alpha val="40000"/>
                    </a:schemeClr>
                  </a:glow>
                </a:effectLst>
              </a:rPr>
            </a:br>
            <a:r>
              <a:rPr lang="he-IL" sz="3200" b="1" dirty="0">
                <a:solidFill>
                  <a:schemeClr val="bg1"/>
                </a:solidFill>
                <a:effectLst>
                  <a:glow rad="63500">
                    <a:schemeClr val="accent3">
                      <a:satMod val="175000"/>
                      <a:alpha val="40000"/>
                    </a:schemeClr>
                  </a:glow>
                </a:effectLst>
              </a:rPr>
              <a:t>הגלגלים מסובבים את כולם</a:t>
            </a:r>
            <a:br>
              <a:rPr lang="he-IL" sz="3200" b="1" dirty="0">
                <a:solidFill>
                  <a:schemeClr val="bg1"/>
                </a:solidFill>
                <a:effectLst>
                  <a:glow rad="63500">
                    <a:schemeClr val="accent3">
                      <a:satMod val="175000"/>
                      <a:alpha val="40000"/>
                    </a:schemeClr>
                  </a:glow>
                </a:effectLst>
              </a:rPr>
            </a:br>
            <a:r>
              <a:rPr lang="he-IL" sz="3200" b="1" dirty="0">
                <a:solidFill>
                  <a:schemeClr val="bg1"/>
                </a:solidFill>
                <a:effectLst>
                  <a:glow rad="63500">
                    <a:schemeClr val="accent3">
                      <a:satMod val="175000"/>
                      <a:alpha val="40000"/>
                    </a:schemeClr>
                  </a:glow>
                </a:effectLst>
              </a:rPr>
              <a:t>המלחמות, ההיפוכים - </a:t>
            </a:r>
            <a:br>
              <a:rPr lang="he-IL" sz="3200" b="1" dirty="0">
                <a:solidFill>
                  <a:schemeClr val="bg1"/>
                </a:solidFill>
                <a:effectLst>
                  <a:glow rad="63500">
                    <a:schemeClr val="accent3">
                      <a:satMod val="175000"/>
                      <a:alpha val="40000"/>
                    </a:schemeClr>
                  </a:glow>
                </a:effectLst>
              </a:rPr>
            </a:br>
            <a:r>
              <a:rPr lang="he-IL" sz="4000" b="1" dirty="0">
                <a:solidFill>
                  <a:schemeClr val="bg1"/>
                </a:solidFill>
                <a:effectLst>
                  <a:glow rad="63500">
                    <a:schemeClr val="accent3">
                      <a:satMod val="175000"/>
                      <a:alpha val="40000"/>
                    </a:schemeClr>
                  </a:glow>
                </a:effectLst>
              </a:rPr>
              <a:t>בסוף יוצאים מחוזקים לעולם</a:t>
            </a:r>
          </a:p>
        </p:txBody>
      </p:sp>
      <p:sp>
        <p:nvSpPr>
          <p:cNvPr id="7" name="תיבת טקסט 6">
            <a:extLst>
              <a:ext uri="{FF2B5EF4-FFF2-40B4-BE49-F238E27FC236}">
                <a16:creationId xmlns:a16="http://schemas.microsoft.com/office/drawing/2014/main" id="{FDCCE2A0-572B-5AF6-5519-728600FF60B8}"/>
              </a:ext>
            </a:extLst>
          </p:cNvPr>
          <p:cNvSpPr txBox="1"/>
          <p:nvPr/>
        </p:nvSpPr>
        <p:spPr>
          <a:xfrm rot="19175413">
            <a:off x="821491" y="1427948"/>
            <a:ext cx="2929018" cy="954107"/>
          </a:xfrm>
          <a:prstGeom prst="rect">
            <a:avLst/>
          </a:prstGeom>
          <a:noFill/>
        </p:spPr>
        <p:txBody>
          <a:bodyPr wrap="square">
            <a:spAutoFit/>
          </a:bodyPr>
          <a:lstStyle/>
          <a:p>
            <a:pPr algn="ctr"/>
            <a:r>
              <a:rPr lang="he-IL" sz="3200" b="1" dirty="0">
                <a:solidFill>
                  <a:schemeClr val="bg1"/>
                </a:solidFill>
                <a:effectLst>
                  <a:glow rad="63500">
                    <a:schemeClr val="accent3">
                      <a:satMod val="175000"/>
                      <a:alpha val="40000"/>
                    </a:schemeClr>
                  </a:glow>
                </a:effectLst>
              </a:rPr>
              <a:t>מחוזקים לעולם</a:t>
            </a:r>
            <a:br>
              <a:rPr lang="en-US" sz="3200" b="1" dirty="0">
                <a:solidFill>
                  <a:schemeClr val="bg1"/>
                </a:solidFill>
                <a:effectLst>
                  <a:glow rad="63500">
                    <a:schemeClr val="accent3">
                      <a:satMod val="175000"/>
                      <a:alpha val="40000"/>
                    </a:schemeClr>
                  </a:glow>
                </a:effectLst>
              </a:rPr>
            </a:br>
            <a:r>
              <a:rPr lang="he-IL" sz="2400" b="1" dirty="0">
                <a:solidFill>
                  <a:schemeClr val="bg1"/>
                </a:solidFill>
                <a:effectLst>
                  <a:glow rad="63500">
                    <a:schemeClr val="accent3">
                      <a:satMod val="175000"/>
                      <a:alpha val="40000"/>
                    </a:schemeClr>
                  </a:glow>
                </a:effectLst>
              </a:rPr>
              <a:t>אברהם טל</a:t>
            </a:r>
            <a:endParaRPr lang="he-IL" sz="3200" b="1" dirty="0">
              <a:solidFill>
                <a:schemeClr val="bg1"/>
              </a:solidFill>
              <a:effectLst>
                <a:glow rad="63500">
                  <a:schemeClr val="accent3">
                    <a:satMod val="175000"/>
                    <a:alpha val="40000"/>
                  </a:schemeClr>
                </a:glow>
              </a:effectLst>
            </a:endParaRPr>
          </a:p>
        </p:txBody>
      </p:sp>
      <p:grpSp>
        <p:nvGrpSpPr>
          <p:cNvPr id="13" name="קבוצה 12">
            <a:extLst>
              <a:ext uri="{FF2B5EF4-FFF2-40B4-BE49-F238E27FC236}">
                <a16:creationId xmlns:a16="http://schemas.microsoft.com/office/drawing/2014/main" id="{F745E0F1-9671-8358-F008-DE70F41B0C75}"/>
              </a:ext>
            </a:extLst>
          </p:cNvPr>
          <p:cNvGrpSpPr/>
          <p:nvPr/>
        </p:nvGrpSpPr>
        <p:grpSpPr>
          <a:xfrm>
            <a:off x="10264861" y="1386063"/>
            <a:ext cx="1822864" cy="1197810"/>
            <a:chOff x="10264861" y="1386063"/>
            <a:chExt cx="1822864" cy="1197810"/>
          </a:xfrm>
        </p:grpSpPr>
        <p:sp>
          <p:nvSpPr>
            <p:cNvPr id="14" name="חץ: מחומש 13">
              <a:extLst>
                <a:ext uri="{FF2B5EF4-FFF2-40B4-BE49-F238E27FC236}">
                  <a16:creationId xmlns:a16="http://schemas.microsoft.com/office/drawing/2014/main" id="{AFD7698C-6F68-EE82-3D81-434568B221B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15" name="תיבת טקסט 14">
              <a:extLst>
                <a:ext uri="{FF2B5EF4-FFF2-40B4-BE49-F238E27FC236}">
                  <a16:creationId xmlns:a16="http://schemas.microsoft.com/office/drawing/2014/main" id="{6CB5C3B5-8D55-E227-A4F3-064CFC464EFF}"/>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grpSp>
        <p:nvGrpSpPr>
          <p:cNvPr id="16" name="קבוצה 15">
            <a:extLst>
              <a:ext uri="{FF2B5EF4-FFF2-40B4-BE49-F238E27FC236}">
                <a16:creationId xmlns:a16="http://schemas.microsoft.com/office/drawing/2014/main" id="{39455266-C3CE-2E98-D6C4-FB1CD6FA4144}"/>
              </a:ext>
            </a:extLst>
          </p:cNvPr>
          <p:cNvGrpSpPr/>
          <p:nvPr/>
        </p:nvGrpSpPr>
        <p:grpSpPr>
          <a:xfrm>
            <a:off x="10264861" y="2691196"/>
            <a:ext cx="1822864" cy="1197810"/>
            <a:chOff x="10264861" y="2666655"/>
            <a:chExt cx="1822864" cy="1197810"/>
          </a:xfrm>
        </p:grpSpPr>
        <p:sp>
          <p:nvSpPr>
            <p:cNvPr id="17" name="חץ: מחומש 16">
              <a:extLst>
                <a:ext uri="{FF2B5EF4-FFF2-40B4-BE49-F238E27FC236}">
                  <a16:creationId xmlns:a16="http://schemas.microsoft.com/office/drawing/2014/main" id="{4D693B27-FC36-F087-AB27-553166EBD1AC}"/>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98A5FC9F-D380-8527-C7D2-1EE686457BCC}"/>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9" name="קבוצה 18">
            <a:extLst>
              <a:ext uri="{FF2B5EF4-FFF2-40B4-BE49-F238E27FC236}">
                <a16:creationId xmlns:a16="http://schemas.microsoft.com/office/drawing/2014/main" id="{0E46CA03-E232-B875-BF33-5ED45AD3E69A}"/>
              </a:ext>
            </a:extLst>
          </p:cNvPr>
          <p:cNvGrpSpPr/>
          <p:nvPr/>
        </p:nvGrpSpPr>
        <p:grpSpPr>
          <a:xfrm>
            <a:off x="10260717" y="3996329"/>
            <a:ext cx="1822864" cy="1197810"/>
            <a:chOff x="10260717" y="3947249"/>
            <a:chExt cx="1822864" cy="1197810"/>
          </a:xfrm>
        </p:grpSpPr>
        <p:sp>
          <p:nvSpPr>
            <p:cNvPr id="20" name="חץ: מחומש 19">
              <a:extLst>
                <a:ext uri="{FF2B5EF4-FFF2-40B4-BE49-F238E27FC236}">
                  <a16:creationId xmlns:a16="http://schemas.microsoft.com/office/drawing/2014/main" id="{B007FB1B-77D0-117E-7905-A865C9D37AED}"/>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21" name="תיבת טקסט 20">
              <a:extLst>
                <a:ext uri="{FF2B5EF4-FFF2-40B4-BE49-F238E27FC236}">
                  <a16:creationId xmlns:a16="http://schemas.microsoft.com/office/drawing/2014/main" id="{9363F00A-7678-D7C0-D57B-1270FCB121C3}"/>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22" name="קבוצה 21">
            <a:extLst>
              <a:ext uri="{FF2B5EF4-FFF2-40B4-BE49-F238E27FC236}">
                <a16:creationId xmlns:a16="http://schemas.microsoft.com/office/drawing/2014/main" id="{2ACE7AA4-5EE3-1213-BD6F-D73967026B89}"/>
              </a:ext>
            </a:extLst>
          </p:cNvPr>
          <p:cNvGrpSpPr/>
          <p:nvPr/>
        </p:nvGrpSpPr>
        <p:grpSpPr>
          <a:xfrm>
            <a:off x="10260717" y="5301461"/>
            <a:ext cx="1822864" cy="1197810"/>
            <a:chOff x="10260717" y="5301461"/>
            <a:chExt cx="1822864" cy="1197810"/>
          </a:xfrm>
        </p:grpSpPr>
        <p:sp>
          <p:nvSpPr>
            <p:cNvPr id="23" name="חץ: מחומש 22">
              <a:extLst>
                <a:ext uri="{FF2B5EF4-FFF2-40B4-BE49-F238E27FC236}">
                  <a16:creationId xmlns:a16="http://schemas.microsoft.com/office/drawing/2014/main" id="{193BCBBF-8E26-A210-A20E-14488A47AE6B}"/>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4" name="תיבת טקסט 23">
              <a:extLst>
                <a:ext uri="{FF2B5EF4-FFF2-40B4-BE49-F238E27FC236}">
                  <a16:creationId xmlns:a16="http://schemas.microsoft.com/office/drawing/2014/main" id="{0E5B8F3E-6746-FF4C-9221-3ECEDFF53615}"/>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25" name="תמונה 24" descr="תמונה שמכילה גופן, טקסט, גרפיקה, עיצוב גרפי&#10;&#10;התיאור נוצר באופן אוטומטי">
            <a:extLst>
              <a:ext uri="{FF2B5EF4-FFF2-40B4-BE49-F238E27FC236}">
                <a16:creationId xmlns:a16="http://schemas.microsoft.com/office/drawing/2014/main" id="{9B9F0EB4-6032-A5E0-0410-A38B1BBA891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spTree>
    <p:extLst>
      <p:ext uri="{BB962C8B-B14F-4D97-AF65-F5344CB8AC3E}">
        <p14:creationId xmlns:p14="http://schemas.microsoft.com/office/powerpoint/2010/main" val="23276464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000"/>
                                        <p:tgtEl>
                                          <p:spTgt spid="11"/>
                                        </p:tgtEl>
                                      </p:cBhvr>
                                    </p:animEffect>
                                  </p:childTnLst>
                                </p:cTn>
                              </p:par>
                              <p:par>
                                <p:cTn id="8" presetID="45" presetClass="entr" presetSubtype="0" fill="hold" grpId="0" nodeType="withEffect">
                                  <p:stCondLst>
                                    <p:cond delay="1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anim calcmode="lin" valueType="num">
                                      <p:cBhvr>
                                        <p:cTn id="11" dur="1750" fill="hold"/>
                                        <p:tgtEl>
                                          <p:spTgt spid="5"/>
                                        </p:tgtEl>
                                        <p:attrNameLst>
                                          <p:attrName>ppt_w</p:attrName>
                                        </p:attrNameLst>
                                      </p:cBhvr>
                                      <p:tavLst>
                                        <p:tav tm="0" fmla="#ppt_w*sin(2.5*pi*$)">
                                          <p:val>
                                            <p:fltVal val="0"/>
                                          </p:val>
                                        </p:tav>
                                        <p:tav tm="100000">
                                          <p:val>
                                            <p:fltVal val="1"/>
                                          </p:val>
                                        </p:tav>
                                      </p:tavLst>
                                    </p:anim>
                                    <p:anim calcmode="lin" valueType="num">
                                      <p:cBhvr>
                                        <p:cTn id="12" dur="1750" fill="hold"/>
                                        <p:tgtEl>
                                          <p:spTgt spid="5"/>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2"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par>
                          <p:cTn id="17" fill="hold">
                            <p:stCondLst>
                              <p:cond delay="4250"/>
                            </p:stCondLst>
                            <p:childTnLst>
                              <p:par>
                                <p:cTn id="18" presetID="32" presetClass="emph" presetSubtype="0" fill="hold" grpId="1" nodeType="afterEffect">
                                  <p:stCondLst>
                                    <p:cond delay="0"/>
                                  </p:stCondLst>
                                  <p:childTnLst>
                                    <p:animRot by="120000">
                                      <p:cBhvr>
                                        <p:cTn id="19" dur="125" fill="hold">
                                          <p:stCondLst>
                                            <p:cond delay="0"/>
                                          </p:stCondLst>
                                        </p:cTn>
                                        <p:tgtEl>
                                          <p:spTgt spid="7"/>
                                        </p:tgtEl>
                                        <p:attrNameLst>
                                          <p:attrName>r</p:attrName>
                                        </p:attrNameLst>
                                      </p:cBhvr>
                                    </p:animRot>
                                    <p:animRot by="-240000">
                                      <p:cBhvr>
                                        <p:cTn id="20" dur="250" fill="hold">
                                          <p:stCondLst>
                                            <p:cond delay="250"/>
                                          </p:stCondLst>
                                        </p:cTn>
                                        <p:tgtEl>
                                          <p:spTgt spid="7"/>
                                        </p:tgtEl>
                                        <p:attrNameLst>
                                          <p:attrName>r</p:attrName>
                                        </p:attrNameLst>
                                      </p:cBhvr>
                                    </p:animRot>
                                    <p:animRot by="240000">
                                      <p:cBhvr>
                                        <p:cTn id="21" dur="250" fill="hold">
                                          <p:stCondLst>
                                            <p:cond delay="500"/>
                                          </p:stCondLst>
                                        </p:cTn>
                                        <p:tgtEl>
                                          <p:spTgt spid="7"/>
                                        </p:tgtEl>
                                        <p:attrNameLst>
                                          <p:attrName>r</p:attrName>
                                        </p:attrNameLst>
                                      </p:cBhvr>
                                    </p:animRot>
                                    <p:animRot by="-240000">
                                      <p:cBhvr>
                                        <p:cTn id="22" dur="250" fill="hold">
                                          <p:stCondLst>
                                            <p:cond delay="750"/>
                                          </p:stCondLst>
                                        </p:cTn>
                                        <p:tgtEl>
                                          <p:spTgt spid="7"/>
                                        </p:tgtEl>
                                        <p:attrNameLst>
                                          <p:attrName>r</p:attrName>
                                        </p:attrNameLst>
                                      </p:cBhvr>
                                    </p:animRot>
                                    <p:animRot by="120000">
                                      <p:cBhvr>
                                        <p:cTn id="23" dur="250" fill="hold">
                                          <p:stCondLst>
                                            <p:cond delay="1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p:bldP spid="7"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תמונה שמכילה טקסט, צילום מסך, בחוץ, רחוב&#10;&#10;התיאור נוצר באופן אוטומטי">
            <a:extLst>
              <a:ext uri="{FF2B5EF4-FFF2-40B4-BE49-F238E27FC236}">
                <a16:creationId xmlns:a16="http://schemas.microsoft.com/office/drawing/2014/main" id="{70857CE2-31C1-E050-3429-6A55B1617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5" y="1908997"/>
            <a:ext cx="9844830" cy="3729759"/>
          </a:xfrm>
          <a:prstGeom prst="rect">
            <a:avLst/>
          </a:prstGeom>
        </p:spPr>
      </p:pic>
      <p:grpSp>
        <p:nvGrpSpPr>
          <p:cNvPr id="2" name="קבוצה 1">
            <a:extLst>
              <a:ext uri="{FF2B5EF4-FFF2-40B4-BE49-F238E27FC236}">
                <a16:creationId xmlns:a16="http://schemas.microsoft.com/office/drawing/2014/main" id="{19B072F3-56E1-CD62-AFA8-C625262D07E4}"/>
              </a:ext>
            </a:extLst>
          </p:cNvPr>
          <p:cNvGrpSpPr/>
          <p:nvPr/>
        </p:nvGrpSpPr>
        <p:grpSpPr>
          <a:xfrm>
            <a:off x="10264861" y="1386063"/>
            <a:ext cx="1822864" cy="1197810"/>
            <a:chOff x="10264861" y="1386063"/>
            <a:chExt cx="1822864" cy="1197810"/>
          </a:xfrm>
        </p:grpSpPr>
        <p:sp>
          <p:nvSpPr>
            <p:cNvPr id="3" name="חץ: מחומש 2">
              <a:extLst>
                <a:ext uri="{FF2B5EF4-FFF2-40B4-BE49-F238E27FC236}">
                  <a16:creationId xmlns:a16="http://schemas.microsoft.com/office/drawing/2014/main" id="{BBA5F2AD-07CF-34A7-6200-47EDF47C9D79}"/>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solidFill>
                  <a:schemeClr val="bg2">
                    <a:lumMod val="75000"/>
                  </a:schemeClr>
                </a:solidFill>
              </a:endParaRPr>
            </a:p>
          </p:txBody>
        </p:sp>
        <p:sp>
          <p:nvSpPr>
            <p:cNvPr id="4" name="תיבת טקסט 3">
              <a:extLst>
                <a:ext uri="{FF2B5EF4-FFF2-40B4-BE49-F238E27FC236}">
                  <a16:creationId xmlns:a16="http://schemas.microsoft.com/office/drawing/2014/main" id="{120E5E0C-D3A9-8BA0-5BA4-BBBAC20AD355}"/>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ברכות</a:t>
              </a:r>
            </a:p>
          </p:txBody>
        </p:sp>
      </p:grpSp>
      <p:grpSp>
        <p:nvGrpSpPr>
          <p:cNvPr id="5" name="קבוצה 4">
            <a:extLst>
              <a:ext uri="{FF2B5EF4-FFF2-40B4-BE49-F238E27FC236}">
                <a16:creationId xmlns:a16="http://schemas.microsoft.com/office/drawing/2014/main" id="{E6A6E684-F717-BFE3-5EA2-B063F85D6D60}"/>
              </a:ext>
            </a:extLst>
          </p:cNvPr>
          <p:cNvGrpSpPr/>
          <p:nvPr/>
        </p:nvGrpSpPr>
        <p:grpSpPr>
          <a:xfrm>
            <a:off x="10264861" y="2691196"/>
            <a:ext cx="1822864" cy="1197810"/>
            <a:chOff x="10264861" y="2666655"/>
            <a:chExt cx="1822864" cy="1197810"/>
          </a:xfrm>
        </p:grpSpPr>
        <p:sp>
          <p:nvSpPr>
            <p:cNvPr id="6" name="חץ: מחומש 5">
              <a:extLst>
                <a:ext uri="{FF2B5EF4-FFF2-40B4-BE49-F238E27FC236}">
                  <a16:creationId xmlns:a16="http://schemas.microsoft.com/office/drawing/2014/main" id="{66BD8352-1910-B131-C195-5474498EA718}"/>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8" name="תיבת טקסט 7">
              <a:extLst>
                <a:ext uri="{FF2B5EF4-FFF2-40B4-BE49-F238E27FC236}">
                  <a16:creationId xmlns:a16="http://schemas.microsoft.com/office/drawing/2014/main" id="{61E50B5E-AE58-EE43-849A-5EA2E2EF6A0A}"/>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effectLst>
                    <a:glow rad="228600">
                      <a:schemeClr val="accent1">
                        <a:lumMod val="75000"/>
                        <a:alpha val="40000"/>
                      </a:schemeClr>
                    </a:glow>
                  </a:effectLst>
                </a:rPr>
                <a:t> </a:t>
              </a:r>
            </a:p>
          </p:txBody>
        </p:sp>
      </p:grpSp>
      <p:grpSp>
        <p:nvGrpSpPr>
          <p:cNvPr id="10" name="קבוצה 9">
            <a:extLst>
              <a:ext uri="{FF2B5EF4-FFF2-40B4-BE49-F238E27FC236}">
                <a16:creationId xmlns:a16="http://schemas.microsoft.com/office/drawing/2014/main" id="{3D6ACD42-57EB-52EA-ABCA-17EB48DDD415}"/>
              </a:ext>
            </a:extLst>
          </p:cNvPr>
          <p:cNvGrpSpPr/>
          <p:nvPr/>
        </p:nvGrpSpPr>
        <p:grpSpPr>
          <a:xfrm>
            <a:off x="10260717" y="3996329"/>
            <a:ext cx="1822864" cy="1197810"/>
            <a:chOff x="10260717" y="3947249"/>
            <a:chExt cx="1822864" cy="1197810"/>
          </a:xfrm>
        </p:grpSpPr>
        <p:sp>
          <p:nvSpPr>
            <p:cNvPr id="11" name="חץ: מחומש 10">
              <a:extLst>
                <a:ext uri="{FF2B5EF4-FFF2-40B4-BE49-F238E27FC236}">
                  <a16:creationId xmlns:a16="http://schemas.microsoft.com/office/drawing/2014/main" id="{DE768806-4998-0249-AF32-CAA51B5C665D}"/>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90000"/>
                  </a:schemeClr>
                </a:solidFill>
              </a:endParaRPr>
            </a:p>
          </p:txBody>
        </p:sp>
        <p:sp>
          <p:nvSpPr>
            <p:cNvPr id="12" name="תיבת טקסט 11">
              <a:extLst>
                <a:ext uri="{FF2B5EF4-FFF2-40B4-BE49-F238E27FC236}">
                  <a16:creationId xmlns:a16="http://schemas.microsoft.com/office/drawing/2014/main" id="{0DD0A94B-6742-4F5D-A7F7-7514BDC36841}"/>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3" name="קבוצה 12">
            <a:extLst>
              <a:ext uri="{FF2B5EF4-FFF2-40B4-BE49-F238E27FC236}">
                <a16:creationId xmlns:a16="http://schemas.microsoft.com/office/drawing/2014/main" id="{C6AABDD3-6A2A-4C28-50B2-4D43BB49DEDE}"/>
              </a:ext>
            </a:extLst>
          </p:cNvPr>
          <p:cNvGrpSpPr/>
          <p:nvPr/>
        </p:nvGrpSpPr>
        <p:grpSpPr>
          <a:xfrm>
            <a:off x="10260717" y="5301461"/>
            <a:ext cx="1822864" cy="1197810"/>
            <a:chOff x="10260717" y="5301461"/>
            <a:chExt cx="1822864" cy="1197810"/>
          </a:xfrm>
        </p:grpSpPr>
        <p:sp>
          <p:nvSpPr>
            <p:cNvPr id="14" name="חץ: מחומש 13">
              <a:extLst>
                <a:ext uri="{FF2B5EF4-FFF2-40B4-BE49-F238E27FC236}">
                  <a16:creationId xmlns:a16="http://schemas.microsoft.com/office/drawing/2014/main" id="{AF5994F9-705D-D47B-6233-BD61EC30EF8D}"/>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BD179632-8396-93B1-FAEC-37A5CD04C957}"/>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1"/>
                  </a:solidFill>
                  <a:effectLst>
                    <a:glow rad="228600">
                      <a:srgbClr val="7030A0">
                        <a:alpha val="40000"/>
                      </a:srgbClr>
                    </a:glow>
                    <a:outerShdw blurRad="38100" dist="38100" dir="2700000" algn="tl">
                      <a:srgbClr val="000000">
                        <a:alpha val="43137"/>
                      </a:srgbClr>
                    </a:outerShdw>
                  </a:effectLst>
                </a:rPr>
                <a:t>שופרות</a:t>
              </a:r>
            </a:p>
          </p:txBody>
        </p:sp>
      </p:grpSp>
      <p:pic>
        <p:nvPicPr>
          <p:cNvPr id="16" name="תמונה 15" descr="תמונה שמכילה גופן, טקסט, גרפיקה, עיצוב גרפי&#10;&#10;התיאור נוצר באופן אוטומטי">
            <a:extLst>
              <a:ext uri="{FF2B5EF4-FFF2-40B4-BE49-F238E27FC236}">
                <a16:creationId xmlns:a16="http://schemas.microsoft.com/office/drawing/2014/main" id="{5925D49E-B534-845E-7436-BB63141B41C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spTree>
    <p:extLst>
      <p:ext uri="{BB962C8B-B14F-4D97-AF65-F5344CB8AC3E}">
        <p14:creationId xmlns:p14="http://schemas.microsoft.com/office/powerpoint/2010/main" val="37773019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E8C7722C-8DE4-D6F7-A280-2725300ED10A}"/>
              </a:ext>
            </a:extLst>
          </p:cNvPr>
          <p:cNvPicPr>
            <a:picLocks noChangeAspect="1"/>
          </p:cNvPicPr>
          <p:nvPr/>
        </p:nvPicPr>
        <p:blipFill>
          <a:blip r:embed="rId2"/>
          <a:stretch>
            <a:fillRect/>
          </a:stretch>
        </p:blipFill>
        <p:spPr>
          <a:xfrm>
            <a:off x="752475" y="42862"/>
            <a:ext cx="10687050" cy="6772275"/>
          </a:xfrm>
          <a:prstGeom prst="rect">
            <a:avLst/>
          </a:prstGeom>
        </p:spPr>
      </p:pic>
    </p:spTree>
    <p:extLst>
      <p:ext uri="{BB962C8B-B14F-4D97-AF65-F5344CB8AC3E}">
        <p14:creationId xmlns:p14="http://schemas.microsoft.com/office/powerpoint/2010/main" val="11590424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תמונה 9" descr="תמונה שמכילה מיקרופון, לבוש, פני אדם, אדם&#10;&#10;התיאור נוצר באופן אוטומטי">
            <a:hlinkClick r:id="rId2"/>
            <a:extLst>
              <a:ext uri="{FF2B5EF4-FFF2-40B4-BE49-F238E27FC236}">
                <a16:creationId xmlns:a16="http://schemas.microsoft.com/office/drawing/2014/main" id="{519535AB-71B5-CC1C-BAE6-DA44BA3A4319}"/>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1600" y="-20751"/>
            <a:ext cx="12306588" cy="6922455"/>
          </a:xfrm>
          <a:prstGeom prst="rect">
            <a:avLst/>
          </a:prstGeom>
        </p:spPr>
      </p:pic>
      <p:sp>
        <p:nvSpPr>
          <p:cNvPr id="5" name="תיבת טקסט 4">
            <a:extLst>
              <a:ext uri="{FF2B5EF4-FFF2-40B4-BE49-F238E27FC236}">
                <a16:creationId xmlns:a16="http://schemas.microsoft.com/office/drawing/2014/main" id="{8A6170A9-E9C1-3CDA-E4B0-7A6AECAD2869}"/>
              </a:ext>
            </a:extLst>
          </p:cNvPr>
          <p:cNvSpPr txBox="1"/>
          <p:nvPr/>
        </p:nvSpPr>
        <p:spPr>
          <a:xfrm>
            <a:off x="723900" y="56138"/>
            <a:ext cx="6096000" cy="6832640"/>
          </a:xfrm>
          <a:prstGeom prst="rect">
            <a:avLst/>
          </a:prstGeom>
          <a:noFill/>
        </p:spPr>
        <p:txBody>
          <a:bodyPr wrap="square">
            <a:spAutoFit/>
          </a:bodyPr>
          <a:lstStyle/>
          <a:p>
            <a:pPr algn="l" rtl="0"/>
            <a:r>
              <a:rPr lang="en-US" dirty="0">
                <a:solidFill>
                  <a:schemeClr val="bg1"/>
                </a:solidFill>
              </a:rPr>
              <a:t>Now I've heard there was a secret chord</a:t>
            </a:r>
            <a:br>
              <a:rPr lang="en-US" dirty="0">
                <a:solidFill>
                  <a:schemeClr val="bg1"/>
                </a:solidFill>
              </a:rPr>
            </a:br>
            <a:r>
              <a:rPr lang="en-US" dirty="0">
                <a:solidFill>
                  <a:schemeClr val="bg1"/>
                </a:solidFill>
              </a:rPr>
              <a:t>That David played, and it pleased the Lord</a:t>
            </a:r>
            <a:br>
              <a:rPr lang="en-US" dirty="0">
                <a:solidFill>
                  <a:schemeClr val="bg1"/>
                </a:solidFill>
              </a:rPr>
            </a:br>
            <a:r>
              <a:rPr lang="en-US" dirty="0">
                <a:solidFill>
                  <a:schemeClr val="bg1"/>
                </a:solidFill>
              </a:rPr>
              <a:t>But you </a:t>
            </a:r>
            <a:r>
              <a:rPr lang="en-US" dirty="0" err="1">
                <a:solidFill>
                  <a:schemeClr val="bg1"/>
                </a:solidFill>
              </a:rPr>
              <a:t>dont</a:t>
            </a:r>
            <a:r>
              <a:rPr lang="en-US" dirty="0">
                <a:solidFill>
                  <a:schemeClr val="bg1"/>
                </a:solidFill>
              </a:rPr>
              <a:t> really care for music, do you?</a:t>
            </a:r>
            <a:br>
              <a:rPr lang="en-US" dirty="0">
                <a:solidFill>
                  <a:schemeClr val="bg1"/>
                </a:solidFill>
              </a:rPr>
            </a:br>
            <a:r>
              <a:rPr lang="en-US" dirty="0">
                <a:solidFill>
                  <a:schemeClr val="bg1"/>
                </a:solidFill>
              </a:rPr>
              <a:t>It goes like this, the fourth, the fifth</a:t>
            </a:r>
            <a:br>
              <a:rPr lang="en-US" dirty="0">
                <a:solidFill>
                  <a:schemeClr val="bg1"/>
                </a:solidFill>
              </a:rPr>
            </a:br>
            <a:r>
              <a:rPr lang="en-US" dirty="0">
                <a:solidFill>
                  <a:schemeClr val="bg1"/>
                </a:solidFill>
              </a:rPr>
              <a:t>The minor falls, the major lifts</a:t>
            </a:r>
            <a:br>
              <a:rPr lang="en-US" dirty="0">
                <a:solidFill>
                  <a:schemeClr val="bg1"/>
                </a:solidFill>
              </a:rPr>
            </a:br>
            <a:r>
              <a:rPr lang="en-US" dirty="0">
                <a:solidFill>
                  <a:schemeClr val="bg1"/>
                </a:solidFill>
              </a:rPr>
              <a:t>The baffled king composing Hallelujah</a:t>
            </a:r>
          </a:p>
          <a:p>
            <a:pPr algn="l" rtl="0"/>
            <a:r>
              <a:rPr lang="en-US" b="1" dirty="0">
                <a:solidFill>
                  <a:schemeClr val="bg1"/>
                </a:solidFill>
              </a:rPr>
              <a:t>Hallelujah…</a:t>
            </a:r>
          </a:p>
          <a:p>
            <a:pPr algn="l" rtl="0"/>
            <a:endParaRPr lang="en-US" dirty="0">
              <a:solidFill>
                <a:schemeClr val="bg1"/>
              </a:solidFill>
            </a:endParaRPr>
          </a:p>
          <a:p>
            <a:pPr algn="l" rtl="0"/>
            <a:r>
              <a:rPr lang="en-US" dirty="0">
                <a:solidFill>
                  <a:schemeClr val="bg1"/>
                </a:solidFill>
              </a:rPr>
              <a:t>Your faith was strong but you needed proof</a:t>
            </a:r>
            <a:br>
              <a:rPr lang="en-US" dirty="0">
                <a:solidFill>
                  <a:schemeClr val="bg1"/>
                </a:solidFill>
              </a:rPr>
            </a:br>
            <a:r>
              <a:rPr lang="en-US" dirty="0">
                <a:solidFill>
                  <a:schemeClr val="bg1"/>
                </a:solidFill>
              </a:rPr>
              <a:t>You saw her bathing on the roof</a:t>
            </a:r>
            <a:br>
              <a:rPr lang="en-US" dirty="0">
                <a:solidFill>
                  <a:schemeClr val="bg1"/>
                </a:solidFill>
              </a:rPr>
            </a:br>
            <a:r>
              <a:rPr lang="en-US" dirty="0">
                <a:solidFill>
                  <a:schemeClr val="bg1"/>
                </a:solidFill>
              </a:rPr>
              <a:t>Her beauty and the moonlight overthrew her</a:t>
            </a:r>
            <a:br>
              <a:rPr lang="en-US" dirty="0">
                <a:solidFill>
                  <a:schemeClr val="bg1"/>
                </a:solidFill>
              </a:rPr>
            </a:br>
            <a:r>
              <a:rPr lang="en-US" dirty="0">
                <a:solidFill>
                  <a:schemeClr val="bg1"/>
                </a:solidFill>
              </a:rPr>
              <a:t>She tied you to a kitchen chair</a:t>
            </a:r>
            <a:br>
              <a:rPr lang="en-US" dirty="0">
                <a:solidFill>
                  <a:schemeClr val="bg1"/>
                </a:solidFill>
              </a:rPr>
            </a:br>
            <a:r>
              <a:rPr lang="en-US" dirty="0">
                <a:solidFill>
                  <a:schemeClr val="bg1"/>
                </a:solidFill>
              </a:rPr>
              <a:t>She broke your throne, and she cut your hair</a:t>
            </a:r>
            <a:br>
              <a:rPr lang="en-US" dirty="0">
                <a:solidFill>
                  <a:schemeClr val="bg1"/>
                </a:solidFill>
              </a:rPr>
            </a:br>
            <a:r>
              <a:rPr lang="en-US" dirty="0">
                <a:solidFill>
                  <a:schemeClr val="bg1"/>
                </a:solidFill>
              </a:rPr>
              <a:t>And from your lips she drew the Hallelujah</a:t>
            </a:r>
          </a:p>
          <a:p>
            <a:pPr algn="l" rtl="0"/>
            <a:r>
              <a:rPr lang="en-US" sz="2000" b="1" dirty="0">
                <a:solidFill>
                  <a:schemeClr val="bg1"/>
                </a:solidFill>
              </a:rPr>
              <a:t>Hallelujah…</a:t>
            </a:r>
          </a:p>
          <a:p>
            <a:pPr algn="l" rtl="0"/>
            <a:endParaRPr lang="en-US" dirty="0">
              <a:solidFill>
                <a:schemeClr val="bg1"/>
              </a:solidFill>
            </a:endParaRPr>
          </a:p>
          <a:p>
            <a:pPr algn="l" rtl="0"/>
            <a:r>
              <a:rPr lang="en-US" dirty="0">
                <a:solidFill>
                  <a:schemeClr val="bg1"/>
                </a:solidFill>
              </a:rPr>
              <a:t>Well, maybe there's a God above</a:t>
            </a:r>
            <a:br>
              <a:rPr lang="en-US" dirty="0">
                <a:solidFill>
                  <a:schemeClr val="bg1"/>
                </a:solidFill>
              </a:rPr>
            </a:br>
            <a:r>
              <a:rPr lang="en-US" dirty="0">
                <a:solidFill>
                  <a:schemeClr val="bg1"/>
                </a:solidFill>
              </a:rPr>
              <a:t>As for me all I've ever learned from love</a:t>
            </a:r>
            <a:br>
              <a:rPr lang="en-US" dirty="0">
                <a:solidFill>
                  <a:schemeClr val="bg1"/>
                </a:solidFill>
              </a:rPr>
            </a:br>
            <a:r>
              <a:rPr lang="en-US" dirty="0">
                <a:solidFill>
                  <a:schemeClr val="bg1"/>
                </a:solidFill>
              </a:rPr>
              <a:t>Is how to shoot somebody who outdrew you</a:t>
            </a:r>
            <a:br>
              <a:rPr lang="en-US" dirty="0">
                <a:solidFill>
                  <a:schemeClr val="bg1"/>
                </a:solidFill>
              </a:rPr>
            </a:br>
            <a:r>
              <a:rPr lang="en-US" dirty="0">
                <a:solidFill>
                  <a:schemeClr val="bg1"/>
                </a:solidFill>
              </a:rPr>
              <a:t>But it's not a crime that you're hear tonight</a:t>
            </a:r>
            <a:br>
              <a:rPr lang="en-US" dirty="0">
                <a:solidFill>
                  <a:schemeClr val="bg1"/>
                </a:solidFill>
              </a:rPr>
            </a:br>
            <a:r>
              <a:rPr lang="en-US" dirty="0">
                <a:solidFill>
                  <a:schemeClr val="bg1"/>
                </a:solidFill>
              </a:rPr>
              <a:t>It's not some pilgrim who claims to have seen the Light</a:t>
            </a:r>
            <a:br>
              <a:rPr lang="en-US" dirty="0">
                <a:solidFill>
                  <a:schemeClr val="bg1"/>
                </a:solidFill>
              </a:rPr>
            </a:br>
            <a:r>
              <a:rPr lang="en-US" dirty="0">
                <a:solidFill>
                  <a:schemeClr val="bg1"/>
                </a:solidFill>
              </a:rPr>
              <a:t>No, it's a cold and it's a very broken Hallelujah</a:t>
            </a:r>
          </a:p>
          <a:p>
            <a:pPr algn="l" rtl="0"/>
            <a:r>
              <a:rPr lang="en-US" sz="2000" b="1" dirty="0">
                <a:solidFill>
                  <a:schemeClr val="bg1"/>
                </a:solidFill>
              </a:rPr>
              <a:t>Hallelujah…</a:t>
            </a:r>
          </a:p>
          <a:p>
            <a:pPr algn="l" rtl="0"/>
            <a:r>
              <a:rPr lang="en-US" sz="2000" b="1" dirty="0">
                <a:solidFill>
                  <a:schemeClr val="bg1"/>
                </a:solidFill>
              </a:rPr>
              <a:t>Hallelujah…</a:t>
            </a:r>
          </a:p>
        </p:txBody>
      </p:sp>
      <p:sp>
        <p:nvSpPr>
          <p:cNvPr id="7" name="תיבת טקסט 6">
            <a:extLst>
              <a:ext uri="{FF2B5EF4-FFF2-40B4-BE49-F238E27FC236}">
                <a16:creationId xmlns:a16="http://schemas.microsoft.com/office/drawing/2014/main" id="{8305B5A6-E660-74F1-0347-BCD5099B58A7}"/>
              </a:ext>
            </a:extLst>
          </p:cNvPr>
          <p:cNvSpPr txBox="1"/>
          <p:nvPr/>
        </p:nvSpPr>
        <p:spPr>
          <a:xfrm rot="5400000">
            <a:off x="-2513156" y="3291681"/>
            <a:ext cx="5813137" cy="584775"/>
          </a:xfrm>
          <a:prstGeom prst="rect">
            <a:avLst/>
          </a:prstGeom>
          <a:noFill/>
        </p:spPr>
        <p:txBody>
          <a:bodyPr wrap="square">
            <a:spAutoFit/>
          </a:bodyPr>
          <a:lstStyle/>
          <a:p>
            <a:pPr algn="l" rtl="0"/>
            <a:r>
              <a:rPr lang="en-US" sz="3200" b="1" dirty="0">
                <a:solidFill>
                  <a:schemeClr val="bg1"/>
                </a:solidFill>
              </a:rPr>
              <a:t>Hallelujah  –  </a:t>
            </a:r>
            <a:r>
              <a:rPr lang="en-US" sz="2400" b="1" dirty="0">
                <a:solidFill>
                  <a:schemeClr val="bg1"/>
                </a:solidFill>
              </a:rPr>
              <a:t>Leonard Cohen</a:t>
            </a:r>
            <a:endParaRPr lang="he-IL" sz="3200" b="1" dirty="0">
              <a:solidFill>
                <a:schemeClr val="bg1"/>
              </a:solidFill>
            </a:endParaRPr>
          </a:p>
        </p:txBody>
      </p:sp>
      <p:sp>
        <p:nvSpPr>
          <p:cNvPr id="8" name="תיבת טקסט 7">
            <a:extLst>
              <a:ext uri="{FF2B5EF4-FFF2-40B4-BE49-F238E27FC236}">
                <a16:creationId xmlns:a16="http://schemas.microsoft.com/office/drawing/2014/main" id="{6548CEA6-0432-A84A-77A8-E2772F8DEC4E}"/>
              </a:ext>
            </a:extLst>
          </p:cNvPr>
          <p:cNvSpPr txBox="1"/>
          <p:nvPr/>
        </p:nvSpPr>
        <p:spPr>
          <a:xfrm>
            <a:off x="6096000" y="18038"/>
            <a:ext cx="6096000" cy="6863417"/>
          </a:xfrm>
          <a:prstGeom prst="rect">
            <a:avLst/>
          </a:prstGeom>
          <a:noFill/>
        </p:spPr>
        <p:txBody>
          <a:bodyPr wrap="square">
            <a:spAutoFit/>
          </a:bodyPr>
          <a:lstStyle/>
          <a:p>
            <a:pPr algn="l" rtl="0"/>
            <a:r>
              <a:rPr lang="en-US" dirty="0">
                <a:solidFill>
                  <a:schemeClr val="bg1"/>
                </a:solidFill>
              </a:rPr>
              <a:t>Well people I've been here before</a:t>
            </a:r>
            <a:br>
              <a:rPr lang="en-US" dirty="0">
                <a:solidFill>
                  <a:schemeClr val="bg1"/>
                </a:solidFill>
              </a:rPr>
            </a:br>
            <a:r>
              <a:rPr lang="en-US" dirty="0">
                <a:solidFill>
                  <a:schemeClr val="bg1"/>
                </a:solidFill>
              </a:rPr>
              <a:t>I know this room and I've walked this floor</a:t>
            </a:r>
            <a:br>
              <a:rPr lang="en-US" dirty="0">
                <a:solidFill>
                  <a:schemeClr val="bg1"/>
                </a:solidFill>
              </a:rPr>
            </a:br>
            <a:r>
              <a:rPr lang="en-US" dirty="0">
                <a:solidFill>
                  <a:schemeClr val="bg1"/>
                </a:solidFill>
              </a:rPr>
              <a:t>You see I used to live alone before I knew </a:t>
            </a:r>
            <a:r>
              <a:rPr lang="en-US" dirty="0" err="1">
                <a:solidFill>
                  <a:schemeClr val="bg1"/>
                </a:solidFill>
              </a:rPr>
              <a:t>ya</a:t>
            </a:r>
            <a:br>
              <a:rPr lang="en-US" dirty="0">
                <a:solidFill>
                  <a:schemeClr val="bg1"/>
                </a:solidFill>
              </a:rPr>
            </a:br>
            <a:r>
              <a:rPr lang="en-US" dirty="0">
                <a:solidFill>
                  <a:schemeClr val="bg1"/>
                </a:solidFill>
              </a:rPr>
              <a:t>And I've seen your flag on the marble arch</a:t>
            </a:r>
            <a:br>
              <a:rPr lang="en-US" dirty="0">
                <a:solidFill>
                  <a:schemeClr val="bg1"/>
                </a:solidFill>
              </a:rPr>
            </a:br>
            <a:r>
              <a:rPr lang="en-US" dirty="0">
                <a:solidFill>
                  <a:schemeClr val="bg1"/>
                </a:solidFill>
              </a:rPr>
              <a:t>But listen love, love is not some kind of victory march, no</a:t>
            </a:r>
            <a:br>
              <a:rPr lang="en-US" dirty="0">
                <a:solidFill>
                  <a:schemeClr val="bg1"/>
                </a:solidFill>
              </a:rPr>
            </a:br>
            <a:r>
              <a:rPr lang="en-US" dirty="0">
                <a:solidFill>
                  <a:schemeClr val="bg1"/>
                </a:solidFill>
              </a:rPr>
              <a:t>It's a cold and it's a broken Hallelujah</a:t>
            </a:r>
          </a:p>
          <a:p>
            <a:pPr algn="l" rtl="0"/>
            <a:r>
              <a:rPr lang="en-US" sz="2000" b="1" dirty="0">
                <a:solidFill>
                  <a:schemeClr val="bg1"/>
                </a:solidFill>
              </a:rPr>
              <a:t>Hallelujah…</a:t>
            </a:r>
          </a:p>
          <a:p>
            <a:pPr algn="l" rtl="0"/>
            <a:endParaRPr lang="en-US" dirty="0">
              <a:solidFill>
                <a:schemeClr val="bg1"/>
              </a:solidFill>
            </a:endParaRPr>
          </a:p>
          <a:p>
            <a:pPr algn="l" rtl="0"/>
            <a:r>
              <a:rPr lang="en-US" dirty="0">
                <a:solidFill>
                  <a:schemeClr val="bg1"/>
                </a:solidFill>
              </a:rPr>
              <a:t>There was a time you let me know</a:t>
            </a:r>
            <a:br>
              <a:rPr lang="en-US" dirty="0">
                <a:solidFill>
                  <a:schemeClr val="bg1"/>
                </a:solidFill>
              </a:rPr>
            </a:br>
            <a:r>
              <a:rPr lang="en-US" dirty="0">
                <a:solidFill>
                  <a:schemeClr val="bg1"/>
                </a:solidFill>
              </a:rPr>
              <a:t>What's really going on below</a:t>
            </a:r>
            <a:br>
              <a:rPr lang="en-US" dirty="0">
                <a:solidFill>
                  <a:schemeClr val="bg1"/>
                </a:solidFill>
              </a:rPr>
            </a:br>
            <a:r>
              <a:rPr lang="en-US" dirty="0">
                <a:solidFill>
                  <a:schemeClr val="bg1"/>
                </a:solidFill>
              </a:rPr>
              <a:t>But now you never show it to me, do you?</a:t>
            </a:r>
            <a:br>
              <a:rPr lang="en-US" dirty="0">
                <a:solidFill>
                  <a:schemeClr val="bg1"/>
                </a:solidFill>
              </a:rPr>
            </a:br>
            <a:r>
              <a:rPr lang="en-US" dirty="0">
                <a:solidFill>
                  <a:schemeClr val="bg1"/>
                </a:solidFill>
              </a:rPr>
              <a:t>And I remember when I moved in you</a:t>
            </a:r>
            <a:br>
              <a:rPr lang="en-US" dirty="0">
                <a:solidFill>
                  <a:schemeClr val="bg1"/>
                </a:solidFill>
              </a:rPr>
            </a:br>
            <a:r>
              <a:rPr lang="en-US" dirty="0">
                <a:solidFill>
                  <a:schemeClr val="bg1"/>
                </a:solidFill>
              </a:rPr>
              <a:t>And the holy dove she was moving too</a:t>
            </a:r>
            <a:br>
              <a:rPr lang="en-US" dirty="0">
                <a:solidFill>
                  <a:schemeClr val="bg1"/>
                </a:solidFill>
              </a:rPr>
            </a:br>
            <a:r>
              <a:rPr lang="en-US" dirty="0">
                <a:solidFill>
                  <a:schemeClr val="bg1"/>
                </a:solidFill>
              </a:rPr>
              <a:t>And every single breath we drew was Hallelujah</a:t>
            </a:r>
          </a:p>
          <a:p>
            <a:pPr algn="l" rtl="0"/>
            <a:r>
              <a:rPr lang="en-US" sz="2000" b="1" dirty="0">
                <a:solidFill>
                  <a:schemeClr val="bg1"/>
                </a:solidFill>
              </a:rPr>
              <a:t>Hallelujah…</a:t>
            </a:r>
          </a:p>
          <a:p>
            <a:pPr algn="l" rtl="0"/>
            <a:endParaRPr lang="en-US" dirty="0">
              <a:solidFill>
                <a:schemeClr val="bg1"/>
              </a:solidFill>
            </a:endParaRPr>
          </a:p>
          <a:p>
            <a:pPr algn="l" rtl="0"/>
            <a:r>
              <a:rPr lang="en-US" dirty="0">
                <a:solidFill>
                  <a:schemeClr val="bg1"/>
                </a:solidFill>
              </a:rPr>
              <a:t>Now I've done my best, I know it wasn't much</a:t>
            </a:r>
            <a:br>
              <a:rPr lang="en-US" dirty="0">
                <a:solidFill>
                  <a:schemeClr val="bg1"/>
                </a:solidFill>
              </a:rPr>
            </a:br>
            <a:r>
              <a:rPr lang="en-US" dirty="0">
                <a:solidFill>
                  <a:schemeClr val="bg1"/>
                </a:solidFill>
              </a:rPr>
              <a:t>I couldn't feel, so I tried to touch</a:t>
            </a:r>
            <a:br>
              <a:rPr lang="en-US" dirty="0">
                <a:solidFill>
                  <a:schemeClr val="bg1"/>
                </a:solidFill>
              </a:rPr>
            </a:br>
            <a:r>
              <a:rPr lang="en-US" dirty="0">
                <a:solidFill>
                  <a:schemeClr val="bg1"/>
                </a:solidFill>
              </a:rPr>
              <a:t>I've told the truth, I didn’t come here to London just to fool you</a:t>
            </a:r>
            <a:br>
              <a:rPr lang="en-US" dirty="0">
                <a:solidFill>
                  <a:schemeClr val="bg1"/>
                </a:solidFill>
              </a:rPr>
            </a:br>
            <a:r>
              <a:rPr lang="en-US" dirty="0">
                <a:solidFill>
                  <a:schemeClr val="bg1"/>
                </a:solidFill>
              </a:rPr>
              <a:t>And even though it all went wrong</a:t>
            </a:r>
            <a:br>
              <a:rPr lang="en-US" dirty="0">
                <a:solidFill>
                  <a:schemeClr val="bg1"/>
                </a:solidFill>
              </a:rPr>
            </a:br>
            <a:r>
              <a:rPr lang="en-US" dirty="0">
                <a:solidFill>
                  <a:schemeClr val="bg1"/>
                </a:solidFill>
              </a:rPr>
              <a:t>I'll stand right here before the Lord of song</a:t>
            </a:r>
            <a:br>
              <a:rPr lang="en-US" dirty="0">
                <a:solidFill>
                  <a:schemeClr val="bg1"/>
                </a:solidFill>
              </a:rPr>
            </a:br>
            <a:r>
              <a:rPr lang="en-US" dirty="0">
                <a:solidFill>
                  <a:schemeClr val="bg1"/>
                </a:solidFill>
              </a:rPr>
              <a:t>With nothing, nothing on my tongue but Hallelujah</a:t>
            </a:r>
          </a:p>
          <a:p>
            <a:pPr algn="l" rtl="0"/>
            <a:r>
              <a:rPr lang="en-US" sz="2000" b="1" dirty="0">
                <a:solidFill>
                  <a:schemeClr val="bg1"/>
                </a:solidFill>
              </a:rPr>
              <a:t>Hallelujah…</a:t>
            </a:r>
          </a:p>
          <a:p>
            <a:pPr algn="l" rtl="0"/>
            <a:r>
              <a:rPr lang="en-US" sz="2000" b="1" dirty="0">
                <a:solidFill>
                  <a:schemeClr val="bg1"/>
                </a:solidFill>
              </a:rPr>
              <a:t>Hallelujah…</a:t>
            </a:r>
          </a:p>
        </p:txBody>
      </p:sp>
    </p:spTree>
    <p:extLst>
      <p:ext uri="{BB962C8B-B14F-4D97-AF65-F5344CB8AC3E}">
        <p14:creationId xmlns:p14="http://schemas.microsoft.com/office/powerpoint/2010/main" val="1383683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a:extLst>
              <a:ext uri="{FF2B5EF4-FFF2-40B4-BE49-F238E27FC236}">
                <a16:creationId xmlns:a16="http://schemas.microsoft.com/office/drawing/2014/main" id="{C68D69DA-BCD5-2987-A50E-49E1D794DA7C}"/>
              </a:ext>
            </a:extLst>
          </p:cNvPr>
          <p:cNvGrpSpPr/>
          <p:nvPr/>
        </p:nvGrpSpPr>
        <p:grpSpPr>
          <a:xfrm>
            <a:off x="10264861" y="1386063"/>
            <a:ext cx="1822864" cy="1197810"/>
            <a:chOff x="10264861" y="1386063"/>
            <a:chExt cx="1822864" cy="1197810"/>
          </a:xfrm>
        </p:grpSpPr>
        <p:sp>
          <p:nvSpPr>
            <p:cNvPr id="30" name="חץ: מחומש 29">
              <a:extLst>
                <a:ext uri="{FF2B5EF4-FFF2-40B4-BE49-F238E27FC236}">
                  <a16:creationId xmlns:a16="http://schemas.microsoft.com/office/drawing/2014/main" id="{98FC7C42-9B93-287B-EA6D-D44FEFEF4B20}"/>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31" name="תיבת טקסט 30">
              <a:extLst>
                <a:ext uri="{FF2B5EF4-FFF2-40B4-BE49-F238E27FC236}">
                  <a16:creationId xmlns:a16="http://schemas.microsoft.com/office/drawing/2014/main" id="{7A9A11AA-7DD6-1C68-0E67-D37B65E50FBC}"/>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glow rad="228600">
                      <a:schemeClr val="accent6">
                        <a:satMod val="175000"/>
                        <a:alpha val="40000"/>
                      </a:schemeClr>
                    </a:glow>
                    <a:outerShdw blurRad="38100" dist="38100" dir="2700000" algn="tl">
                      <a:srgbClr val="000000">
                        <a:alpha val="43137"/>
                      </a:srgbClr>
                    </a:outerShdw>
                  </a:effectLst>
                </a:rPr>
                <a:t>ברכות</a:t>
              </a:r>
            </a:p>
          </p:txBody>
        </p:sp>
      </p:grpSp>
      <p:pic>
        <p:nvPicPr>
          <p:cNvPr id="32" name="תמונה 31" descr="תמונה שמכילה גופן, טקסט, גרפיקה, עיצוב גרפי&#10;&#10;התיאור נוצר באופן אוטומטי">
            <a:extLst>
              <a:ext uri="{FF2B5EF4-FFF2-40B4-BE49-F238E27FC236}">
                <a16:creationId xmlns:a16="http://schemas.microsoft.com/office/drawing/2014/main" id="{78704C16-14D2-0CDF-0E64-37007A368FC6}"/>
              </a:ext>
            </a:extLst>
          </p:cNvPr>
          <p:cNvPicPr>
            <a:picLocks noChangeAspect="1"/>
          </p:cNvPicPr>
          <p:nvPr/>
        </p:nvPicPr>
        <p:blipFill rotWithShape="1">
          <a:blip r:embed="rId2">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33" name="קבוצה 32">
            <a:extLst>
              <a:ext uri="{FF2B5EF4-FFF2-40B4-BE49-F238E27FC236}">
                <a16:creationId xmlns:a16="http://schemas.microsoft.com/office/drawing/2014/main" id="{BB090335-8077-A830-E4EF-530D10C4A184}"/>
              </a:ext>
            </a:extLst>
          </p:cNvPr>
          <p:cNvGrpSpPr/>
          <p:nvPr/>
        </p:nvGrpSpPr>
        <p:grpSpPr>
          <a:xfrm>
            <a:off x="10264861" y="2691196"/>
            <a:ext cx="1822864" cy="1197810"/>
            <a:chOff x="10264861" y="2666655"/>
            <a:chExt cx="1822864" cy="1197810"/>
          </a:xfrm>
        </p:grpSpPr>
        <p:sp>
          <p:nvSpPr>
            <p:cNvPr id="34" name="חץ: מחומש 33">
              <a:extLst>
                <a:ext uri="{FF2B5EF4-FFF2-40B4-BE49-F238E27FC236}">
                  <a16:creationId xmlns:a16="http://schemas.microsoft.com/office/drawing/2014/main" id="{CF335B37-95B9-5289-DD4B-7C36C4D135F4}"/>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5" name="תיבת טקסט 34">
              <a:extLst>
                <a:ext uri="{FF2B5EF4-FFF2-40B4-BE49-F238E27FC236}">
                  <a16:creationId xmlns:a16="http://schemas.microsoft.com/office/drawing/2014/main" id="{2E5558A4-9135-5552-AFD8-5B63422F9D15}"/>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36" name="קבוצה 35">
            <a:extLst>
              <a:ext uri="{FF2B5EF4-FFF2-40B4-BE49-F238E27FC236}">
                <a16:creationId xmlns:a16="http://schemas.microsoft.com/office/drawing/2014/main" id="{496B9AD6-3C9D-E4EA-3A87-92E2DDBDDA8C}"/>
              </a:ext>
            </a:extLst>
          </p:cNvPr>
          <p:cNvGrpSpPr/>
          <p:nvPr/>
        </p:nvGrpSpPr>
        <p:grpSpPr>
          <a:xfrm>
            <a:off x="10260717" y="3996329"/>
            <a:ext cx="1822864" cy="1197810"/>
            <a:chOff x="10260717" y="3947249"/>
            <a:chExt cx="1822864" cy="1197810"/>
          </a:xfrm>
        </p:grpSpPr>
        <p:sp>
          <p:nvSpPr>
            <p:cNvPr id="37" name="חץ: מחומש 36">
              <a:extLst>
                <a:ext uri="{FF2B5EF4-FFF2-40B4-BE49-F238E27FC236}">
                  <a16:creationId xmlns:a16="http://schemas.microsoft.com/office/drawing/2014/main" id="{F82C1D7A-0ECF-6AA2-FC7F-F0BFED6EB32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8" name="תיבת טקסט 37">
              <a:extLst>
                <a:ext uri="{FF2B5EF4-FFF2-40B4-BE49-F238E27FC236}">
                  <a16:creationId xmlns:a16="http://schemas.microsoft.com/office/drawing/2014/main" id="{D73545FB-961B-15E0-DC0E-33EF22445707}"/>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39" name="קבוצה 38">
            <a:extLst>
              <a:ext uri="{FF2B5EF4-FFF2-40B4-BE49-F238E27FC236}">
                <a16:creationId xmlns:a16="http://schemas.microsoft.com/office/drawing/2014/main" id="{AF5465D7-0122-2D67-82A7-90E4F72BCDFF}"/>
              </a:ext>
            </a:extLst>
          </p:cNvPr>
          <p:cNvGrpSpPr/>
          <p:nvPr/>
        </p:nvGrpSpPr>
        <p:grpSpPr>
          <a:xfrm>
            <a:off x="10260717" y="5301461"/>
            <a:ext cx="1822864" cy="1197810"/>
            <a:chOff x="10260717" y="5301461"/>
            <a:chExt cx="1822864" cy="1197810"/>
          </a:xfrm>
        </p:grpSpPr>
        <p:sp>
          <p:nvSpPr>
            <p:cNvPr id="40" name="חץ: מחומש 39">
              <a:extLst>
                <a:ext uri="{FF2B5EF4-FFF2-40B4-BE49-F238E27FC236}">
                  <a16:creationId xmlns:a16="http://schemas.microsoft.com/office/drawing/2014/main" id="{BB993DCE-FD6E-690B-2B93-953C1056858D}"/>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41" name="תיבת טקסט 40">
              <a:extLst>
                <a:ext uri="{FF2B5EF4-FFF2-40B4-BE49-F238E27FC236}">
                  <a16:creationId xmlns:a16="http://schemas.microsoft.com/office/drawing/2014/main" id="{AC5BBAF0-51DC-98DF-88CD-4282D8DD6A87}"/>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pic>
        <p:nvPicPr>
          <p:cNvPr id="8" name="תמונה 7" descr="תמונה שמכילה פני אדם, אדם, מצח, חיוך&#10;&#10;התיאור נוצר באופן אוטומטי">
            <a:extLst>
              <a:ext uri="{FF2B5EF4-FFF2-40B4-BE49-F238E27FC236}">
                <a16:creationId xmlns:a16="http://schemas.microsoft.com/office/drawing/2014/main" id="{591E9BAC-D23B-90BB-9F35-237ABBA39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12" y="1153037"/>
            <a:ext cx="9617344" cy="5471937"/>
          </a:xfrm>
          <a:prstGeom prst="rect">
            <a:avLst/>
          </a:prstGeom>
        </p:spPr>
      </p:pic>
      <p:sp>
        <p:nvSpPr>
          <p:cNvPr id="3" name="תיבת טקסט 2">
            <a:extLst>
              <a:ext uri="{FF2B5EF4-FFF2-40B4-BE49-F238E27FC236}">
                <a16:creationId xmlns:a16="http://schemas.microsoft.com/office/drawing/2014/main" id="{DD83DE10-C2AA-375C-E004-AC46A4823010}"/>
              </a:ext>
            </a:extLst>
          </p:cNvPr>
          <p:cNvSpPr txBox="1"/>
          <p:nvPr/>
        </p:nvSpPr>
        <p:spPr>
          <a:xfrm>
            <a:off x="5410365" y="4891367"/>
            <a:ext cx="2884123" cy="830997"/>
          </a:xfrm>
          <a:prstGeom prst="rect">
            <a:avLst/>
          </a:prstGeom>
          <a:noFill/>
        </p:spPr>
        <p:txBody>
          <a:bodyPr wrap="none" rtlCol="1">
            <a:spAutoFit/>
          </a:bodyPr>
          <a:lstStyle/>
          <a:p>
            <a:r>
              <a:rPr lang="he-IL" sz="2800" b="1" dirty="0">
                <a:solidFill>
                  <a:schemeClr val="bg1"/>
                </a:solidFill>
                <a:effectLst>
                  <a:glow rad="228600">
                    <a:schemeClr val="accent3">
                      <a:satMod val="175000"/>
                      <a:alpha val="40000"/>
                    </a:schemeClr>
                  </a:glow>
                  <a:outerShdw blurRad="38100" dist="38100" dir="2700000" algn="tl">
                    <a:srgbClr val="000000">
                      <a:alpha val="43137"/>
                    </a:srgbClr>
                  </a:outerShdw>
                </a:effectLst>
              </a:rPr>
              <a:t>פרופ' עודד מימון</a:t>
            </a:r>
          </a:p>
          <a:p>
            <a:r>
              <a:rPr lang="he-IL" sz="2000" b="1" dirty="0">
                <a:solidFill>
                  <a:schemeClr val="bg1"/>
                </a:solidFill>
                <a:effectLst>
                  <a:glow rad="228600">
                    <a:schemeClr val="accent3">
                      <a:satMod val="175000"/>
                      <a:alpha val="40000"/>
                    </a:schemeClr>
                  </a:glow>
                  <a:outerShdw blurRad="38100" dist="38100" dir="2700000" algn="tl">
                    <a:srgbClr val="000000">
                      <a:alpha val="43137"/>
                    </a:srgbClr>
                  </a:outerShdw>
                </a:effectLst>
              </a:rPr>
              <a:t>(חבר הסגל האקדמי בחוג)</a:t>
            </a:r>
          </a:p>
        </p:txBody>
      </p:sp>
    </p:spTree>
    <p:extLst>
      <p:ext uri="{BB962C8B-B14F-4D97-AF65-F5344CB8AC3E}">
        <p14:creationId xmlns:p14="http://schemas.microsoft.com/office/powerpoint/2010/main" val="148159584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קבוצה 24">
            <a:extLst>
              <a:ext uri="{FF2B5EF4-FFF2-40B4-BE49-F238E27FC236}">
                <a16:creationId xmlns:a16="http://schemas.microsoft.com/office/drawing/2014/main" id="{6808F0D5-DB22-0624-F0B4-290C5C09CE40}"/>
              </a:ext>
            </a:extLst>
          </p:cNvPr>
          <p:cNvGrpSpPr/>
          <p:nvPr/>
        </p:nvGrpSpPr>
        <p:grpSpPr>
          <a:xfrm>
            <a:off x="2207063" y="0"/>
            <a:ext cx="5641879" cy="6858000"/>
            <a:chOff x="328836" y="0"/>
            <a:chExt cx="5641879" cy="6858000"/>
          </a:xfrm>
        </p:grpSpPr>
        <p:pic>
          <p:nvPicPr>
            <p:cNvPr id="4" name="תמונה 3">
              <a:extLst>
                <a:ext uri="{FF2B5EF4-FFF2-40B4-BE49-F238E27FC236}">
                  <a16:creationId xmlns:a16="http://schemas.microsoft.com/office/drawing/2014/main" id="{23B70246-188A-6691-43B4-69A1D1E3B1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421494" y="0"/>
              <a:ext cx="5549221" cy="6858000"/>
            </a:xfrm>
            <a:prstGeom prst="rect">
              <a:avLst/>
            </a:prstGeom>
          </p:spPr>
        </p:pic>
        <p:sp>
          <p:nvSpPr>
            <p:cNvPr id="22" name="מלבן 21">
              <a:extLst>
                <a:ext uri="{FF2B5EF4-FFF2-40B4-BE49-F238E27FC236}">
                  <a16:creationId xmlns:a16="http://schemas.microsoft.com/office/drawing/2014/main" id="{C1F0B1FE-C52B-3BDB-F2CD-D5019E33E111}"/>
                </a:ext>
              </a:extLst>
            </p:cNvPr>
            <p:cNvSpPr/>
            <p:nvPr/>
          </p:nvSpPr>
          <p:spPr>
            <a:xfrm>
              <a:off x="328836" y="241300"/>
              <a:ext cx="5552980" cy="2625468"/>
            </a:xfrm>
            <a:prstGeom prst="rect">
              <a:avLst/>
            </a:prstGeom>
            <a:solidFill>
              <a:srgbClr val="FFF2C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קבוצה 25">
            <a:extLst>
              <a:ext uri="{FF2B5EF4-FFF2-40B4-BE49-F238E27FC236}">
                <a16:creationId xmlns:a16="http://schemas.microsoft.com/office/drawing/2014/main" id="{159F5236-262F-2615-6FF6-EA19181FC23B}"/>
              </a:ext>
            </a:extLst>
          </p:cNvPr>
          <p:cNvGrpSpPr/>
          <p:nvPr/>
        </p:nvGrpSpPr>
        <p:grpSpPr>
          <a:xfrm>
            <a:off x="1943806" y="430212"/>
            <a:ext cx="5816237" cy="5997575"/>
            <a:chOff x="4894994" y="142446"/>
            <a:chExt cx="5816237" cy="5997575"/>
          </a:xfrm>
        </p:grpSpPr>
        <p:pic>
          <p:nvPicPr>
            <p:cNvPr id="27" name="תמונה 26">
              <a:extLst>
                <a:ext uri="{FF2B5EF4-FFF2-40B4-BE49-F238E27FC236}">
                  <a16:creationId xmlns:a16="http://schemas.microsoft.com/office/drawing/2014/main" id="{88D54345-6952-81A4-2410-3B1A2B2AED4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894994" y="142446"/>
              <a:ext cx="5816237" cy="5997575"/>
            </a:xfrm>
            <a:prstGeom prst="rect">
              <a:avLst/>
            </a:prstGeom>
          </p:spPr>
        </p:pic>
        <p:sp>
          <p:nvSpPr>
            <p:cNvPr id="28" name="מלבן 27">
              <a:extLst>
                <a:ext uri="{FF2B5EF4-FFF2-40B4-BE49-F238E27FC236}">
                  <a16:creationId xmlns:a16="http://schemas.microsoft.com/office/drawing/2014/main" id="{7E906FCB-4FD3-06E4-68A5-A4235A5B6075}"/>
                </a:ext>
              </a:extLst>
            </p:cNvPr>
            <p:cNvSpPr/>
            <p:nvPr/>
          </p:nvSpPr>
          <p:spPr>
            <a:xfrm>
              <a:off x="4950940" y="315441"/>
              <a:ext cx="5735577" cy="516581"/>
            </a:xfrm>
            <a:prstGeom prst="rect">
              <a:avLst/>
            </a:prstGeom>
            <a:solidFill>
              <a:srgbClr val="FFF2C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9" name="קבוצה 28">
            <a:extLst>
              <a:ext uri="{FF2B5EF4-FFF2-40B4-BE49-F238E27FC236}">
                <a16:creationId xmlns:a16="http://schemas.microsoft.com/office/drawing/2014/main" id="{C68D69DA-BCD5-2987-A50E-49E1D794DA7C}"/>
              </a:ext>
            </a:extLst>
          </p:cNvPr>
          <p:cNvGrpSpPr/>
          <p:nvPr/>
        </p:nvGrpSpPr>
        <p:grpSpPr>
          <a:xfrm>
            <a:off x="10264861" y="1386063"/>
            <a:ext cx="1822864" cy="1197810"/>
            <a:chOff x="10264861" y="1386063"/>
            <a:chExt cx="1822864" cy="1197810"/>
          </a:xfrm>
        </p:grpSpPr>
        <p:sp>
          <p:nvSpPr>
            <p:cNvPr id="30" name="חץ: מחומש 29">
              <a:extLst>
                <a:ext uri="{FF2B5EF4-FFF2-40B4-BE49-F238E27FC236}">
                  <a16:creationId xmlns:a16="http://schemas.microsoft.com/office/drawing/2014/main" id="{98FC7C42-9B93-287B-EA6D-D44FEFEF4B20}"/>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31" name="תיבת טקסט 30">
              <a:extLst>
                <a:ext uri="{FF2B5EF4-FFF2-40B4-BE49-F238E27FC236}">
                  <a16:creationId xmlns:a16="http://schemas.microsoft.com/office/drawing/2014/main" id="{7A9A11AA-7DD6-1C68-0E67-D37B65E50FBC}"/>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glow rad="228600">
                      <a:schemeClr val="accent6">
                        <a:satMod val="175000"/>
                        <a:alpha val="40000"/>
                      </a:schemeClr>
                    </a:glow>
                    <a:outerShdw blurRad="38100" dist="38100" dir="2700000" algn="tl">
                      <a:srgbClr val="000000">
                        <a:alpha val="43137"/>
                      </a:srgbClr>
                    </a:outerShdw>
                  </a:effectLst>
                </a:rPr>
                <a:t>ברכות</a:t>
              </a:r>
            </a:p>
          </p:txBody>
        </p:sp>
      </p:grpSp>
      <p:pic>
        <p:nvPicPr>
          <p:cNvPr id="32" name="תמונה 31" descr="תמונה שמכילה גופן, טקסט, גרפיקה, עיצוב גרפי&#10;&#10;התיאור נוצר באופן אוטומטי">
            <a:extLst>
              <a:ext uri="{FF2B5EF4-FFF2-40B4-BE49-F238E27FC236}">
                <a16:creationId xmlns:a16="http://schemas.microsoft.com/office/drawing/2014/main" id="{78704C16-14D2-0CDF-0E64-37007A368FC6}"/>
              </a:ext>
            </a:extLst>
          </p:cNvPr>
          <p:cNvPicPr>
            <a:picLocks noChangeAspect="1"/>
          </p:cNvPicPr>
          <p:nvPr/>
        </p:nvPicPr>
        <p:blipFill rotWithShape="1">
          <a:blip r:embed="rId6">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33" name="קבוצה 32">
            <a:extLst>
              <a:ext uri="{FF2B5EF4-FFF2-40B4-BE49-F238E27FC236}">
                <a16:creationId xmlns:a16="http://schemas.microsoft.com/office/drawing/2014/main" id="{BB090335-8077-A830-E4EF-530D10C4A184}"/>
              </a:ext>
            </a:extLst>
          </p:cNvPr>
          <p:cNvGrpSpPr/>
          <p:nvPr/>
        </p:nvGrpSpPr>
        <p:grpSpPr>
          <a:xfrm>
            <a:off x="10264861" y="2691196"/>
            <a:ext cx="1822864" cy="1197810"/>
            <a:chOff x="10264861" y="2666655"/>
            <a:chExt cx="1822864" cy="1197810"/>
          </a:xfrm>
        </p:grpSpPr>
        <p:sp>
          <p:nvSpPr>
            <p:cNvPr id="34" name="חץ: מחומש 33">
              <a:extLst>
                <a:ext uri="{FF2B5EF4-FFF2-40B4-BE49-F238E27FC236}">
                  <a16:creationId xmlns:a16="http://schemas.microsoft.com/office/drawing/2014/main" id="{CF335B37-95B9-5289-DD4B-7C36C4D135F4}"/>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5" name="תיבת טקסט 34">
              <a:extLst>
                <a:ext uri="{FF2B5EF4-FFF2-40B4-BE49-F238E27FC236}">
                  <a16:creationId xmlns:a16="http://schemas.microsoft.com/office/drawing/2014/main" id="{2E5558A4-9135-5552-AFD8-5B63422F9D15}"/>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36" name="קבוצה 35">
            <a:extLst>
              <a:ext uri="{FF2B5EF4-FFF2-40B4-BE49-F238E27FC236}">
                <a16:creationId xmlns:a16="http://schemas.microsoft.com/office/drawing/2014/main" id="{496B9AD6-3C9D-E4EA-3A87-92E2DDBDDA8C}"/>
              </a:ext>
            </a:extLst>
          </p:cNvPr>
          <p:cNvGrpSpPr/>
          <p:nvPr/>
        </p:nvGrpSpPr>
        <p:grpSpPr>
          <a:xfrm>
            <a:off x="10260717" y="3996329"/>
            <a:ext cx="1822864" cy="1197810"/>
            <a:chOff x="10260717" y="3947249"/>
            <a:chExt cx="1822864" cy="1197810"/>
          </a:xfrm>
        </p:grpSpPr>
        <p:sp>
          <p:nvSpPr>
            <p:cNvPr id="37" name="חץ: מחומש 36">
              <a:extLst>
                <a:ext uri="{FF2B5EF4-FFF2-40B4-BE49-F238E27FC236}">
                  <a16:creationId xmlns:a16="http://schemas.microsoft.com/office/drawing/2014/main" id="{F82C1D7A-0ECF-6AA2-FC7F-F0BFED6EB32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38" name="תיבת טקסט 37">
              <a:extLst>
                <a:ext uri="{FF2B5EF4-FFF2-40B4-BE49-F238E27FC236}">
                  <a16:creationId xmlns:a16="http://schemas.microsoft.com/office/drawing/2014/main" id="{D73545FB-961B-15E0-DC0E-33EF22445707}"/>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39" name="קבוצה 38">
            <a:extLst>
              <a:ext uri="{FF2B5EF4-FFF2-40B4-BE49-F238E27FC236}">
                <a16:creationId xmlns:a16="http://schemas.microsoft.com/office/drawing/2014/main" id="{AF5465D7-0122-2D67-82A7-90E4F72BCDFF}"/>
              </a:ext>
            </a:extLst>
          </p:cNvPr>
          <p:cNvGrpSpPr/>
          <p:nvPr/>
        </p:nvGrpSpPr>
        <p:grpSpPr>
          <a:xfrm>
            <a:off x="10260717" y="5301461"/>
            <a:ext cx="1822864" cy="1197810"/>
            <a:chOff x="10260717" y="5301461"/>
            <a:chExt cx="1822864" cy="1197810"/>
          </a:xfrm>
        </p:grpSpPr>
        <p:sp>
          <p:nvSpPr>
            <p:cNvPr id="40" name="חץ: מחומש 39">
              <a:extLst>
                <a:ext uri="{FF2B5EF4-FFF2-40B4-BE49-F238E27FC236}">
                  <a16:creationId xmlns:a16="http://schemas.microsoft.com/office/drawing/2014/main" id="{BB993DCE-FD6E-690B-2B93-953C1056858D}"/>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41" name="תיבת טקסט 40">
              <a:extLst>
                <a:ext uri="{FF2B5EF4-FFF2-40B4-BE49-F238E27FC236}">
                  <a16:creationId xmlns:a16="http://schemas.microsoft.com/office/drawing/2014/main" id="{AC5BBAF0-51DC-98DF-88CD-4282D8DD6A87}"/>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399105851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3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1500"/>
                                        <p:tgtEl>
                                          <p:spTgt spid="25"/>
                                        </p:tgtEl>
                                      </p:cBhvr>
                                    </p:animEffect>
                                    <p:set>
                                      <p:cBhvr>
                                        <p:cTn id="12" dur="1" fill="hold">
                                          <p:stCondLst>
                                            <p:cond delay="1499"/>
                                          </p:stCondLst>
                                        </p:cTn>
                                        <p:tgtEl>
                                          <p:spTgt spid="25"/>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descr="תמונה שמכילה אדם, אצבע, ציפורן, אגודל&#10;&#10;התיאור נוצר באופן אוטומטי">
            <a:extLst>
              <a:ext uri="{FF2B5EF4-FFF2-40B4-BE49-F238E27FC236}">
                <a16:creationId xmlns:a16="http://schemas.microsoft.com/office/drawing/2014/main" id="{A13394CD-3AC7-A5E5-9673-DB211437A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122" y="0"/>
            <a:ext cx="8360229" cy="6858000"/>
          </a:xfrm>
          <a:prstGeom prst="rect">
            <a:avLst/>
          </a:prstGeom>
        </p:spPr>
      </p:pic>
      <p:sp>
        <p:nvSpPr>
          <p:cNvPr id="5" name="תיבת טקסט 4">
            <a:extLst>
              <a:ext uri="{FF2B5EF4-FFF2-40B4-BE49-F238E27FC236}">
                <a16:creationId xmlns:a16="http://schemas.microsoft.com/office/drawing/2014/main" id="{E3F6DD21-089A-1BC5-DFEA-C73E98BC856F}"/>
              </a:ext>
            </a:extLst>
          </p:cNvPr>
          <p:cNvSpPr txBox="1"/>
          <p:nvPr/>
        </p:nvSpPr>
        <p:spPr>
          <a:xfrm>
            <a:off x="6225575" y="150940"/>
            <a:ext cx="2133918" cy="1015663"/>
          </a:xfrm>
          <a:prstGeom prst="rect">
            <a:avLst/>
          </a:prstGeom>
          <a:noFill/>
        </p:spPr>
        <p:txBody>
          <a:bodyPr wrap="none" rtlCol="1">
            <a:spAutoFit/>
          </a:bodyPr>
          <a:lstStyle/>
          <a:p>
            <a:r>
              <a:rPr lang="he-IL" sz="6000" b="1" dirty="0">
                <a:effectLst>
                  <a:glow rad="228600">
                    <a:schemeClr val="bg1">
                      <a:alpha val="40000"/>
                    </a:schemeClr>
                  </a:glow>
                </a:effectLst>
              </a:rPr>
              <a:t>ברכות</a:t>
            </a:r>
          </a:p>
        </p:txBody>
      </p:sp>
      <p:sp>
        <p:nvSpPr>
          <p:cNvPr id="6" name="תיבת טקסט 5">
            <a:extLst>
              <a:ext uri="{FF2B5EF4-FFF2-40B4-BE49-F238E27FC236}">
                <a16:creationId xmlns:a16="http://schemas.microsoft.com/office/drawing/2014/main" id="{F37705D0-3C66-B89F-E14C-84FDA74BF4DA}"/>
              </a:ext>
            </a:extLst>
          </p:cNvPr>
          <p:cNvSpPr txBox="1"/>
          <p:nvPr/>
        </p:nvSpPr>
        <p:spPr>
          <a:xfrm>
            <a:off x="2141118" y="1935616"/>
            <a:ext cx="6210354" cy="461665"/>
          </a:xfrm>
          <a:prstGeom prst="rect">
            <a:avLst/>
          </a:prstGeom>
          <a:noFill/>
        </p:spPr>
        <p:txBody>
          <a:bodyPr wrap="none" rtlCol="1">
            <a:spAutoFit/>
          </a:bodyPr>
          <a:lstStyle/>
          <a:p>
            <a:r>
              <a:rPr lang="he-IL" sz="2400" b="1" dirty="0">
                <a:effectLst>
                  <a:glow rad="139700">
                    <a:schemeClr val="bg1">
                      <a:alpha val="40000"/>
                    </a:schemeClr>
                  </a:glow>
                </a:effectLst>
              </a:rPr>
              <a:t>פרופ' אהרן קלרמן, נשיא המכללה האקדמית צפת</a:t>
            </a:r>
          </a:p>
        </p:txBody>
      </p:sp>
      <p:sp>
        <p:nvSpPr>
          <p:cNvPr id="8" name="תיבת טקסט 7">
            <a:extLst>
              <a:ext uri="{FF2B5EF4-FFF2-40B4-BE49-F238E27FC236}">
                <a16:creationId xmlns:a16="http://schemas.microsoft.com/office/drawing/2014/main" id="{88B506B1-290F-234D-E6AB-356C5DED988D}"/>
              </a:ext>
            </a:extLst>
          </p:cNvPr>
          <p:cNvSpPr txBox="1"/>
          <p:nvPr/>
        </p:nvSpPr>
        <p:spPr>
          <a:xfrm>
            <a:off x="4369292" y="3511203"/>
            <a:ext cx="3982180" cy="461665"/>
          </a:xfrm>
          <a:prstGeom prst="rect">
            <a:avLst/>
          </a:prstGeom>
          <a:noFill/>
        </p:spPr>
        <p:txBody>
          <a:bodyPr wrap="none" rtlCol="1">
            <a:spAutoFit/>
          </a:bodyPr>
          <a:lstStyle/>
          <a:p>
            <a:r>
              <a:rPr lang="he-IL" sz="2400" b="1" dirty="0">
                <a:effectLst>
                  <a:glow rad="139700">
                    <a:schemeClr val="bg1">
                      <a:alpha val="40000"/>
                    </a:schemeClr>
                  </a:glow>
                </a:effectLst>
              </a:rPr>
              <a:t>פרופ' מוחמד </a:t>
            </a:r>
            <a:r>
              <a:rPr lang="he-IL" sz="2400" b="1" dirty="0" err="1">
                <a:effectLst>
                  <a:glow rad="139700">
                    <a:schemeClr val="bg1">
                      <a:alpha val="40000"/>
                    </a:schemeClr>
                  </a:glow>
                </a:effectLst>
              </a:rPr>
              <a:t>וותד</a:t>
            </a:r>
            <a:r>
              <a:rPr lang="he-IL" sz="2400" b="1" dirty="0">
                <a:effectLst>
                  <a:glow rad="139700">
                    <a:schemeClr val="bg1">
                      <a:alpha val="40000"/>
                    </a:schemeClr>
                  </a:glow>
                </a:effectLst>
              </a:rPr>
              <a:t>, מ"מ </a:t>
            </a:r>
            <a:r>
              <a:rPr lang="he-IL" sz="2400" b="1" dirty="0" err="1">
                <a:effectLst>
                  <a:glow rad="139700">
                    <a:schemeClr val="bg1">
                      <a:alpha val="40000"/>
                    </a:schemeClr>
                  </a:glow>
                </a:effectLst>
              </a:rPr>
              <a:t>סנל"א</a:t>
            </a:r>
            <a:endParaRPr lang="he-IL" sz="2400" b="1" dirty="0">
              <a:effectLst>
                <a:glow rad="139700">
                  <a:schemeClr val="bg1">
                    <a:alpha val="40000"/>
                  </a:schemeClr>
                </a:glow>
              </a:effectLst>
            </a:endParaRPr>
          </a:p>
        </p:txBody>
      </p:sp>
      <p:sp>
        <p:nvSpPr>
          <p:cNvPr id="12" name="תיבת טקסט 11">
            <a:extLst>
              <a:ext uri="{FF2B5EF4-FFF2-40B4-BE49-F238E27FC236}">
                <a16:creationId xmlns:a16="http://schemas.microsoft.com/office/drawing/2014/main" id="{DA271143-7690-1E39-FBFE-90BA4E3E224A}"/>
              </a:ext>
            </a:extLst>
          </p:cNvPr>
          <p:cNvSpPr txBox="1"/>
          <p:nvPr/>
        </p:nvSpPr>
        <p:spPr>
          <a:xfrm>
            <a:off x="2218062" y="4814068"/>
            <a:ext cx="6133410" cy="461665"/>
          </a:xfrm>
          <a:prstGeom prst="rect">
            <a:avLst/>
          </a:prstGeom>
          <a:noFill/>
        </p:spPr>
        <p:txBody>
          <a:bodyPr wrap="none" rtlCol="1">
            <a:spAutoFit/>
          </a:bodyPr>
          <a:lstStyle/>
          <a:p>
            <a:r>
              <a:rPr lang="he-IL" sz="2400" b="1" dirty="0">
                <a:effectLst>
                  <a:glow rad="139700">
                    <a:schemeClr val="bg1">
                      <a:alpha val="40000"/>
                    </a:schemeClr>
                  </a:glow>
                </a:effectLst>
              </a:rPr>
              <a:t>פרופ' רונית מרוז, חברת הסגל האקדמי של החוג</a:t>
            </a:r>
          </a:p>
        </p:txBody>
      </p:sp>
      <p:grpSp>
        <p:nvGrpSpPr>
          <p:cNvPr id="27" name="קבוצה 26">
            <a:extLst>
              <a:ext uri="{FF2B5EF4-FFF2-40B4-BE49-F238E27FC236}">
                <a16:creationId xmlns:a16="http://schemas.microsoft.com/office/drawing/2014/main" id="{0EA76C50-5351-D469-59BE-F04DC52EB198}"/>
              </a:ext>
            </a:extLst>
          </p:cNvPr>
          <p:cNvGrpSpPr/>
          <p:nvPr/>
        </p:nvGrpSpPr>
        <p:grpSpPr>
          <a:xfrm>
            <a:off x="10264861" y="1386063"/>
            <a:ext cx="1822864" cy="1197810"/>
            <a:chOff x="10264861" y="1386063"/>
            <a:chExt cx="1822864" cy="1197810"/>
          </a:xfrm>
        </p:grpSpPr>
        <p:sp>
          <p:nvSpPr>
            <p:cNvPr id="16" name="חץ: מחומש 15">
              <a:extLst>
                <a:ext uri="{FF2B5EF4-FFF2-40B4-BE49-F238E27FC236}">
                  <a16:creationId xmlns:a16="http://schemas.microsoft.com/office/drawing/2014/main" id="{2D198219-309A-14CF-1FCA-70AC785385FD}"/>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14" name="תיבת טקסט 13">
              <a:extLst>
                <a:ext uri="{FF2B5EF4-FFF2-40B4-BE49-F238E27FC236}">
                  <a16:creationId xmlns:a16="http://schemas.microsoft.com/office/drawing/2014/main" id="{6A88564B-CA7E-1DCB-C056-A54ACDC33131}"/>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glow rad="228600">
                      <a:schemeClr val="accent6">
                        <a:satMod val="175000"/>
                        <a:alpha val="40000"/>
                      </a:schemeClr>
                    </a:glow>
                    <a:outerShdw blurRad="38100" dist="38100" dir="2700000" algn="tl">
                      <a:srgbClr val="000000">
                        <a:alpha val="43137"/>
                      </a:srgbClr>
                    </a:outerShdw>
                  </a:effectLst>
                </a:rPr>
                <a:t>ברכות</a:t>
              </a:r>
            </a:p>
          </p:txBody>
        </p:sp>
      </p:grpSp>
      <p:pic>
        <p:nvPicPr>
          <p:cNvPr id="17" name="תמונה 16" descr="תמונה שמכילה גופן, טקסט, גרפיקה, עיצוב גרפי&#10;&#10;התיאור נוצר באופן אוטומטי">
            <a:extLst>
              <a:ext uri="{FF2B5EF4-FFF2-40B4-BE49-F238E27FC236}">
                <a16:creationId xmlns:a16="http://schemas.microsoft.com/office/drawing/2014/main" id="{6DE6BDC9-5E58-FE70-50BF-0449E7F7AE33}"/>
              </a:ext>
            </a:extLst>
          </p:cNvPr>
          <p:cNvPicPr>
            <a:picLocks noChangeAspect="1"/>
          </p:cNvPicPr>
          <p:nvPr/>
        </p:nvPicPr>
        <p:blipFill rotWithShape="1">
          <a:blip r:embed="rId3">
            <a:extLst>
              <a:ext uri="{28A0092B-C50C-407E-A947-70E740481C1C}">
                <a14:useLocalDpi xmlns:a14="http://schemas.microsoft.com/office/drawing/2010/main" val="0"/>
              </a:ext>
            </a:extLst>
          </a:blip>
          <a:srcRect t="19776" b="34102"/>
          <a:stretch/>
        </p:blipFill>
        <p:spPr>
          <a:xfrm>
            <a:off x="9167755" y="1"/>
            <a:ext cx="3032265" cy="988939"/>
          </a:xfrm>
          <a:prstGeom prst="rect">
            <a:avLst/>
          </a:prstGeom>
        </p:spPr>
      </p:pic>
      <p:grpSp>
        <p:nvGrpSpPr>
          <p:cNvPr id="28" name="קבוצה 27">
            <a:extLst>
              <a:ext uri="{FF2B5EF4-FFF2-40B4-BE49-F238E27FC236}">
                <a16:creationId xmlns:a16="http://schemas.microsoft.com/office/drawing/2014/main" id="{CFCD7464-9A45-E3E2-CC76-9452285BC850}"/>
              </a:ext>
            </a:extLst>
          </p:cNvPr>
          <p:cNvGrpSpPr/>
          <p:nvPr/>
        </p:nvGrpSpPr>
        <p:grpSpPr>
          <a:xfrm>
            <a:off x="10264861" y="2691196"/>
            <a:ext cx="1822864" cy="1197810"/>
            <a:chOff x="10264861" y="2666655"/>
            <a:chExt cx="1822864" cy="1197810"/>
          </a:xfrm>
        </p:grpSpPr>
        <p:sp>
          <p:nvSpPr>
            <p:cNvPr id="18" name="חץ: מחומש 17">
              <a:extLst>
                <a:ext uri="{FF2B5EF4-FFF2-40B4-BE49-F238E27FC236}">
                  <a16:creationId xmlns:a16="http://schemas.microsoft.com/office/drawing/2014/main" id="{781447DC-A197-1B40-7AA7-77C37148FC1B}"/>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2" name="תיבת טקסט 21">
              <a:extLst>
                <a:ext uri="{FF2B5EF4-FFF2-40B4-BE49-F238E27FC236}">
                  <a16:creationId xmlns:a16="http://schemas.microsoft.com/office/drawing/2014/main" id="{BDECB9AE-4AA1-1281-7822-B37C88143D70}"/>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29" name="קבוצה 28">
            <a:extLst>
              <a:ext uri="{FF2B5EF4-FFF2-40B4-BE49-F238E27FC236}">
                <a16:creationId xmlns:a16="http://schemas.microsoft.com/office/drawing/2014/main" id="{053C25C8-2EDD-332C-E37B-7D1D33ECFD6D}"/>
              </a:ext>
            </a:extLst>
          </p:cNvPr>
          <p:cNvGrpSpPr/>
          <p:nvPr/>
        </p:nvGrpSpPr>
        <p:grpSpPr>
          <a:xfrm>
            <a:off x="10260717" y="3996329"/>
            <a:ext cx="1822864" cy="1197810"/>
            <a:chOff x="10260717" y="3947249"/>
            <a:chExt cx="1822864" cy="1197810"/>
          </a:xfrm>
        </p:grpSpPr>
        <p:sp>
          <p:nvSpPr>
            <p:cNvPr id="19" name="חץ: מחומש 18">
              <a:extLst>
                <a:ext uri="{FF2B5EF4-FFF2-40B4-BE49-F238E27FC236}">
                  <a16:creationId xmlns:a16="http://schemas.microsoft.com/office/drawing/2014/main" id="{BA52184E-50EF-ECB3-A8AC-90C65D343CF6}"/>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4" name="תיבת טקסט 23">
              <a:extLst>
                <a:ext uri="{FF2B5EF4-FFF2-40B4-BE49-F238E27FC236}">
                  <a16:creationId xmlns:a16="http://schemas.microsoft.com/office/drawing/2014/main" id="{2FB25E0C-5855-9C7F-9236-5F01CD7C07C2}"/>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30" name="קבוצה 29">
            <a:extLst>
              <a:ext uri="{FF2B5EF4-FFF2-40B4-BE49-F238E27FC236}">
                <a16:creationId xmlns:a16="http://schemas.microsoft.com/office/drawing/2014/main" id="{F4A8743E-42E2-0D0B-E019-84CA42908B27}"/>
              </a:ext>
            </a:extLst>
          </p:cNvPr>
          <p:cNvGrpSpPr/>
          <p:nvPr/>
        </p:nvGrpSpPr>
        <p:grpSpPr>
          <a:xfrm>
            <a:off x="10260717" y="5301461"/>
            <a:ext cx="1822864" cy="1197810"/>
            <a:chOff x="10260717" y="5301461"/>
            <a:chExt cx="1822864" cy="1197810"/>
          </a:xfrm>
        </p:grpSpPr>
        <p:sp>
          <p:nvSpPr>
            <p:cNvPr id="20" name="חץ: מחומש 19">
              <a:extLst>
                <a:ext uri="{FF2B5EF4-FFF2-40B4-BE49-F238E27FC236}">
                  <a16:creationId xmlns:a16="http://schemas.microsoft.com/office/drawing/2014/main" id="{4C44C311-B0DD-EE3E-55EF-D350E9938F2F}"/>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6" name="תיבת טקסט 25">
              <a:extLst>
                <a:ext uri="{FF2B5EF4-FFF2-40B4-BE49-F238E27FC236}">
                  <a16:creationId xmlns:a16="http://schemas.microsoft.com/office/drawing/2014/main" id="{BC0BB8B4-DE81-1852-DB08-7A109B5980EF}"/>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
        <p:nvSpPr>
          <p:cNvPr id="2" name="תיבת טקסט 1">
            <a:extLst>
              <a:ext uri="{FF2B5EF4-FFF2-40B4-BE49-F238E27FC236}">
                <a16:creationId xmlns:a16="http://schemas.microsoft.com/office/drawing/2014/main" id="{619CFCBD-FE4A-6C0D-BDA3-EFF4302E968A}"/>
              </a:ext>
            </a:extLst>
          </p:cNvPr>
          <p:cNvSpPr txBox="1"/>
          <p:nvPr/>
        </p:nvSpPr>
        <p:spPr>
          <a:xfrm>
            <a:off x="4109605" y="6069112"/>
            <a:ext cx="4241867" cy="461665"/>
          </a:xfrm>
          <a:prstGeom prst="rect">
            <a:avLst/>
          </a:prstGeom>
          <a:noFill/>
        </p:spPr>
        <p:txBody>
          <a:bodyPr wrap="none" rtlCol="1">
            <a:spAutoFit/>
          </a:bodyPr>
          <a:lstStyle/>
          <a:p>
            <a:r>
              <a:rPr lang="he-IL" sz="2400" b="1" dirty="0">
                <a:effectLst>
                  <a:glow rad="139700">
                    <a:schemeClr val="bg1">
                      <a:alpha val="40000"/>
                    </a:schemeClr>
                  </a:glow>
                </a:effectLst>
              </a:rPr>
              <a:t>פרופ' איתמר תיאודור, ראש החוג</a:t>
            </a:r>
          </a:p>
        </p:txBody>
      </p:sp>
      <p:pic>
        <p:nvPicPr>
          <p:cNvPr id="4" name="תמונה 3">
            <a:extLst>
              <a:ext uri="{FF2B5EF4-FFF2-40B4-BE49-F238E27FC236}">
                <a16:creationId xmlns:a16="http://schemas.microsoft.com/office/drawing/2014/main" id="{E0C1F028-2AC4-9F21-1F0B-4F65E44E70F1}"/>
              </a:ext>
            </a:extLst>
          </p:cNvPr>
          <p:cNvPicPr>
            <a:picLocks noChangeAspect="1"/>
          </p:cNvPicPr>
          <p:nvPr/>
        </p:nvPicPr>
        <p:blipFill>
          <a:blip r:embed="rId4"/>
          <a:stretch>
            <a:fillRect/>
          </a:stretch>
        </p:blipFill>
        <p:spPr>
          <a:xfrm>
            <a:off x="1264249" y="0"/>
            <a:ext cx="6384615" cy="6851534"/>
          </a:xfrm>
          <a:prstGeom prst="rect">
            <a:avLst/>
          </a:prstGeom>
        </p:spPr>
      </p:pic>
    </p:spTree>
    <p:extLst>
      <p:ext uri="{BB962C8B-B14F-4D97-AF65-F5344CB8AC3E}">
        <p14:creationId xmlns:p14="http://schemas.microsoft.com/office/powerpoint/2010/main" val="19024597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175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75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ppt_x</p:attrName>
                                        </p:attrNameLst>
                                      </p:cBhvr>
                                      <p:tavLst>
                                        <p:tav tm="0">
                                          <p:val>
                                            <p:strVal val="#ppt_x"/>
                                          </p:val>
                                        </p:tav>
                                        <p:tav tm="100000">
                                          <p:val>
                                            <p:strVal val="#ppt_x"/>
                                          </p:val>
                                        </p:tav>
                                      </p:tavLst>
                                    </p:anim>
                                    <p:anim calcmode="lin" valueType="num">
                                      <p:cBhvr>
                                        <p:cTn id="24" dur="2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ppt_x</p:attrName>
                                        </p:attrNameLst>
                                      </p:cBhvr>
                                      <p:tavLst>
                                        <p:tav tm="0">
                                          <p:val>
                                            <p:strVal val="#ppt_x"/>
                                          </p:val>
                                        </p:tav>
                                        <p:tav tm="100000">
                                          <p:val>
                                            <p:strVal val="#ppt_x"/>
                                          </p:val>
                                        </p:tav>
                                      </p:tavLst>
                                    </p:anim>
                                    <p:anim calcmode="lin" valueType="num">
                                      <p:cBhvr>
                                        <p:cTn id="29" dur="2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ppt_x</p:attrName>
                                        </p:attrNameLst>
                                      </p:cBhvr>
                                      <p:tavLst>
                                        <p:tav tm="0">
                                          <p:val>
                                            <p:strVal val="#ppt_x"/>
                                          </p:val>
                                        </p:tav>
                                        <p:tav tm="100000">
                                          <p:val>
                                            <p:strVal val="#ppt_x"/>
                                          </p:val>
                                        </p:tav>
                                      </p:tavLst>
                                    </p:anim>
                                    <p:anim calcmode="lin" valueType="num">
                                      <p:cBhvr>
                                        <p:cTn id="3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3500"/>
                                        <p:tgtEl>
                                          <p:spTgt spid="4"/>
                                        </p:tgtEl>
                                      </p:cBhvr>
                                    </p:animEffect>
                                  </p:childTnLst>
                                </p:cTn>
                              </p:par>
                              <p:par>
                                <p:cTn id="40" presetID="10" presetClass="exit" presetSubtype="0" fill="hold" nodeType="withEffect">
                                  <p:stCondLst>
                                    <p:cond delay="0"/>
                                  </p:stCondLst>
                                  <p:childTnLst>
                                    <p:animEffect transition="out" filter="fade">
                                      <p:cBhvr>
                                        <p:cTn id="41" dur="2750"/>
                                        <p:tgtEl>
                                          <p:spTgt spid="10"/>
                                        </p:tgtEl>
                                      </p:cBhvr>
                                    </p:animEffect>
                                    <p:set>
                                      <p:cBhvr>
                                        <p:cTn id="42" dur="1" fill="hold">
                                          <p:stCondLst>
                                            <p:cond delay="274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750"/>
                                        <p:tgtEl>
                                          <p:spTgt spid="5"/>
                                        </p:tgtEl>
                                      </p:cBhvr>
                                    </p:animEffect>
                                    <p:set>
                                      <p:cBhvr>
                                        <p:cTn id="45" dur="1" fill="hold">
                                          <p:stCondLst>
                                            <p:cond delay="274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750"/>
                                        <p:tgtEl>
                                          <p:spTgt spid="6"/>
                                        </p:tgtEl>
                                      </p:cBhvr>
                                    </p:animEffect>
                                    <p:set>
                                      <p:cBhvr>
                                        <p:cTn id="48" dur="1" fill="hold">
                                          <p:stCondLst>
                                            <p:cond delay="2749"/>
                                          </p:stCondLst>
                                        </p:cTn>
                                        <p:tgtEl>
                                          <p:spTgt spid="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750"/>
                                        <p:tgtEl>
                                          <p:spTgt spid="8"/>
                                        </p:tgtEl>
                                      </p:cBhvr>
                                    </p:animEffect>
                                    <p:set>
                                      <p:cBhvr>
                                        <p:cTn id="51" dur="1" fill="hold">
                                          <p:stCondLst>
                                            <p:cond delay="274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750"/>
                                        <p:tgtEl>
                                          <p:spTgt spid="12"/>
                                        </p:tgtEl>
                                      </p:cBhvr>
                                    </p:animEffect>
                                    <p:set>
                                      <p:cBhvr>
                                        <p:cTn id="54" dur="1" fill="hold">
                                          <p:stCondLst>
                                            <p:cond delay="274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750"/>
                                        <p:tgtEl>
                                          <p:spTgt spid="2"/>
                                        </p:tgtEl>
                                      </p:cBhvr>
                                    </p:animEffect>
                                    <p:set>
                                      <p:cBhvr>
                                        <p:cTn id="57" dur="1" fill="hold">
                                          <p:stCondLst>
                                            <p:cond delay="2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12" grpId="0"/>
      <p:bldP spid="12"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תמונה שמכילה הופעה, מיקרופון, אומן מוזיקה, אדם&#10;&#10;התיאור נוצר באופן אוטומטי">
            <a:extLst>
              <a:ext uri="{FF2B5EF4-FFF2-40B4-BE49-F238E27FC236}">
                <a16:creationId xmlns:a16="http://schemas.microsoft.com/office/drawing/2014/main" id="{F7EF8071-4DCE-65C8-CDE2-1057ABAC4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24" y="1"/>
            <a:ext cx="9091752" cy="6857998"/>
          </a:xfrm>
          <a:prstGeom prst="rect">
            <a:avLst/>
          </a:prstGeom>
        </p:spPr>
      </p:pic>
      <p:sp>
        <p:nvSpPr>
          <p:cNvPr id="2" name="תיבת טקסט 1">
            <a:extLst>
              <a:ext uri="{FF2B5EF4-FFF2-40B4-BE49-F238E27FC236}">
                <a16:creationId xmlns:a16="http://schemas.microsoft.com/office/drawing/2014/main" id="{A4529311-C1E6-FCE1-649F-E0FD7D581919}"/>
              </a:ext>
            </a:extLst>
          </p:cNvPr>
          <p:cNvSpPr txBox="1"/>
          <p:nvPr/>
        </p:nvSpPr>
        <p:spPr>
          <a:xfrm rot="20249580">
            <a:off x="322917" y="388775"/>
            <a:ext cx="3211136" cy="1200329"/>
          </a:xfrm>
          <a:prstGeom prst="rect">
            <a:avLst/>
          </a:prstGeom>
          <a:noFill/>
        </p:spPr>
        <p:txBody>
          <a:bodyPr wrap="none" rtlCol="1">
            <a:spAutoFit/>
          </a:bodyPr>
          <a:lstStyle/>
          <a:p>
            <a:pPr algn="ctr"/>
            <a:r>
              <a:rPr lang="he-IL" sz="3600" b="1" dirty="0">
                <a:solidFill>
                  <a:schemeClr val="bg1"/>
                </a:solidFill>
                <a:effectLst>
                  <a:glow rad="228600">
                    <a:schemeClr val="accent5">
                      <a:satMod val="175000"/>
                      <a:alpha val="40000"/>
                    </a:schemeClr>
                  </a:glow>
                </a:effectLst>
              </a:rPr>
              <a:t>תוכו רצוף אהבה</a:t>
            </a:r>
          </a:p>
          <a:p>
            <a:pPr algn="ctr"/>
            <a:r>
              <a:rPr lang="he-IL" sz="3600" b="1" dirty="0">
                <a:solidFill>
                  <a:schemeClr val="bg1"/>
                </a:solidFill>
                <a:effectLst>
                  <a:glow rad="228600">
                    <a:schemeClr val="accent5">
                      <a:satMod val="175000"/>
                      <a:alpha val="40000"/>
                    </a:schemeClr>
                  </a:glow>
                </a:effectLst>
              </a:rPr>
              <a:t>(ישי ריבו)</a:t>
            </a:r>
          </a:p>
        </p:txBody>
      </p:sp>
      <p:sp>
        <p:nvSpPr>
          <p:cNvPr id="4" name="תיבת טקסט 3">
            <a:extLst>
              <a:ext uri="{FF2B5EF4-FFF2-40B4-BE49-F238E27FC236}">
                <a16:creationId xmlns:a16="http://schemas.microsoft.com/office/drawing/2014/main" id="{7FD1BADE-9406-4947-F90D-B77BEAF3A064}"/>
              </a:ext>
            </a:extLst>
          </p:cNvPr>
          <p:cNvSpPr txBox="1"/>
          <p:nvPr/>
        </p:nvSpPr>
        <p:spPr>
          <a:xfrm>
            <a:off x="2692400" y="3892346"/>
            <a:ext cx="6096000" cy="2554545"/>
          </a:xfrm>
          <a:prstGeom prst="rect">
            <a:avLst/>
          </a:prstGeom>
          <a:noFill/>
        </p:spPr>
        <p:txBody>
          <a:bodyPr wrap="square">
            <a:spAutoFit/>
          </a:bodyPr>
          <a:lstStyle/>
          <a:p>
            <a:r>
              <a:rPr lang="he-IL" sz="3200" b="1" dirty="0">
                <a:solidFill>
                  <a:schemeClr val="bg1"/>
                </a:solidFill>
                <a:effectLst>
                  <a:glow rad="228600">
                    <a:schemeClr val="accent5">
                      <a:satMod val="175000"/>
                      <a:alpha val="40000"/>
                    </a:schemeClr>
                  </a:glow>
                </a:effectLst>
              </a:rPr>
              <a:t>תוכו רצוף אהבה</a:t>
            </a:r>
            <a:br>
              <a:rPr lang="he-IL" sz="3200" b="1" dirty="0">
                <a:solidFill>
                  <a:schemeClr val="bg1"/>
                </a:solidFill>
                <a:effectLst>
                  <a:glow rad="228600">
                    <a:schemeClr val="accent5">
                      <a:satMod val="175000"/>
                      <a:alpha val="40000"/>
                    </a:schemeClr>
                  </a:glow>
                </a:effectLst>
              </a:rPr>
            </a:br>
            <a:r>
              <a:rPr lang="he-IL" sz="3200" b="1" dirty="0">
                <a:solidFill>
                  <a:schemeClr val="bg1"/>
                </a:solidFill>
                <a:effectLst>
                  <a:glow rad="228600">
                    <a:schemeClr val="accent5">
                      <a:satMod val="175000"/>
                      <a:alpha val="40000"/>
                    </a:schemeClr>
                  </a:glow>
                </a:effectLst>
              </a:rPr>
              <a:t>ביתו צפוף לרווחה</a:t>
            </a:r>
            <a:br>
              <a:rPr lang="he-IL" sz="3200" b="1" dirty="0">
                <a:solidFill>
                  <a:schemeClr val="bg1"/>
                </a:solidFill>
                <a:effectLst>
                  <a:glow rad="228600">
                    <a:schemeClr val="accent5">
                      <a:satMod val="175000"/>
                      <a:alpha val="40000"/>
                    </a:schemeClr>
                  </a:glow>
                </a:effectLst>
              </a:rPr>
            </a:br>
            <a:r>
              <a:rPr lang="he-IL" sz="3200" b="1" dirty="0">
                <a:solidFill>
                  <a:schemeClr val="bg1"/>
                </a:solidFill>
                <a:effectLst>
                  <a:glow rad="228600">
                    <a:schemeClr val="accent5">
                      <a:satMod val="175000"/>
                      <a:alpha val="40000"/>
                    </a:schemeClr>
                  </a:glow>
                </a:effectLst>
              </a:rPr>
              <a:t>ממציא לנו מחילה</a:t>
            </a:r>
          </a:p>
          <a:p>
            <a:r>
              <a:rPr lang="he-IL" sz="3200" b="1" dirty="0">
                <a:solidFill>
                  <a:schemeClr val="bg1"/>
                </a:solidFill>
                <a:effectLst>
                  <a:glow rad="228600">
                    <a:schemeClr val="accent5">
                      <a:satMod val="175000"/>
                      <a:alpha val="40000"/>
                    </a:schemeClr>
                  </a:glow>
                </a:effectLst>
              </a:rPr>
              <a:t>לא רק בשעת הנעילה</a:t>
            </a:r>
            <a:br>
              <a:rPr lang="he-IL" sz="3200" b="1" dirty="0">
                <a:solidFill>
                  <a:schemeClr val="bg1"/>
                </a:solidFill>
                <a:effectLst>
                  <a:glow rad="228600">
                    <a:schemeClr val="accent5">
                      <a:satMod val="175000"/>
                      <a:alpha val="40000"/>
                    </a:schemeClr>
                  </a:glow>
                </a:effectLst>
              </a:rPr>
            </a:br>
            <a:r>
              <a:rPr lang="he-IL" sz="3200" b="1" dirty="0">
                <a:solidFill>
                  <a:schemeClr val="bg1"/>
                </a:solidFill>
                <a:effectLst>
                  <a:glow rad="228600">
                    <a:schemeClr val="accent5">
                      <a:satMod val="175000"/>
                      <a:alpha val="40000"/>
                    </a:schemeClr>
                  </a:glow>
                </a:effectLst>
              </a:rPr>
              <a:t>לך דומיה תהילה</a:t>
            </a:r>
          </a:p>
        </p:txBody>
      </p:sp>
      <p:sp>
        <p:nvSpPr>
          <p:cNvPr id="6" name="תיבת טקסט 5">
            <a:extLst>
              <a:ext uri="{FF2B5EF4-FFF2-40B4-BE49-F238E27FC236}">
                <a16:creationId xmlns:a16="http://schemas.microsoft.com/office/drawing/2014/main" id="{4A31D63E-C79E-EA10-B89D-C9606E3B8F3F}"/>
              </a:ext>
            </a:extLst>
          </p:cNvPr>
          <p:cNvSpPr txBox="1"/>
          <p:nvPr/>
        </p:nvSpPr>
        <p:spPr>
          <a:xfrm>
            <a:off x="2565400" y="1419135"/>
            <a:ext cx="6096000" cy="2062103"/>
          </a:xfrm>
          <a:prstGeom prst="rect">
            <a:avLst/>
          </a:prstGeom>
          <a:noFill/>
        </p:spPr>
        <p:txBody>
          <a:bodyPr wrap="square">
            <a:spAutoFit/>
          </a:bodyPr>
          <a:lstStyle/>
          <a:p>
            <a:r>
              <a:rPr lang="he-IL" sz="3200" b="1" dirty="0">
                <a:solidFill>
                  <a:schemeClr val="bg1"/>
                </a:solidFill>
                <a:effectLst>
                  <a:glow rad="228600">
                    <a:schemeClr val="accent5">
                      <a:satMod val="175000"/>
                      <a:alpha val="40000"/>
                    </a:schemeClr>
                  </a:glow>
                </a:effectLst>
              </a:rPr>
              <a:t>עתיד הוא לתת פאר תחת אפר</a:t>
            </a:r>
            <a:br>
              <a:rPr lang="he-IL" sz="3200" b="1" dirty="0">
                <a:solidFill>
                  <a:schemeClr val="bg1"/>
                </a:solidFill>
                <a:effectLst>
                  <a:glow rad="228600">
                    <a:schemeClr val="accent5">
                      <a:satMod val="175000"/>
                      <a:alpha val="40000"/>
                    </a:schemeClr>
                  </a:glow>
                </a:effectLst>
              </a:rPr>
            </a:br>
            <a:r>
              <a:rPr lang="he-IL" sz="3200" b="1" dirty="0">
                <a:solidFill>
                  <a:schemeClr val="bg1"/>
                </a:solidFill>
                <a:effectLst>
                  <a:glow rad="228600">
                    <a:schemeClr val="accent5">
                      <a:satMod val="175000"/>
                      <a:alpha val="40000"/>
                    </a:schemeClr>
                  </a:glow>
                </a:effectLst>
              </a:rPr>
              <a:t>שמן ששון תחת אבל</a:t>
            </a:r>
            <a:br>
              <a:rPr lang="he-IL" sz="3200" b="1" dirty="0">
                <a:solidFill>
                  <a:schemeClr val="bg1"/>
                </a:solidFill>
                <a:effectLst>
                  <a:glow rad="228600">
                    <a:schemeClr val="accent5">
                      <a:satMod val="175000"/>
                      <a:alpha val="40000"/>
                    </a:schemeClr>
                  </a:glow>
                </a:effectLst>
              </a:rPr>
            </a:br>
            <a:r>
              <a:rPr lang="he-IL" sz="3200" b="1" dirty="0">
                <a:solidFill>
                  <a:schemeClr val="bg1"/>
                </a:solidFill>
                <a:effectLst>
                  <a:glow rad="228600">
                    <a:schemeClr val="accent5">
                      <a:satMod val="175000"/>
                      <a:alpha val="40000"/>
                    </a:schemeClr>
                  </a:glow>
                </a:effectLst>
              </a:rPr>
              <a:t>מעטה תהילה </a:t>
            </a:r>
          </a:p>
          <a:p>
            <a:r>
              <a:rPr lang="he-IL" sz="3200" b="1" dirty="0">
                <a:solidFill>
                  <a:schemeClr val="bg1"/>
                </a:solidFill>
                <a:effectLst>
                  <a:glow rad="228600">
                    <a:schemeClr val="accent5">
                      <a:satMod val="175000"/>
                      <a:alpha val="40000"/>
                    </a:schemeClr>
                  </a:glow>
                </a:effectLst>
              </a:rPr>
              <a:t>תחת רוח כהה</a:t>
            </a:r>
          </a:p>
        </p:txBody>
      </p:sp>
      <p:grpSp>
        <p:nvGrpSpPr>
          <p:cNvPr id="9" name="קבוצה 8">
            <a:extLst>
              <a:ext uri="{FF2B5EF4-FFF2-40B4-BE49-F238E27FC236}">
                <a16:creationId xmlns:a16="http://schemas.microsoft.com/office/drawing/2014/main" id="{C72EC6FA-2B88-0F14-C668-093EDADBC8A5}"/>
              </a:ext>
            </a:extLst>
          </p:cNvPr>
          <p:cNvGrpSpPr/>
          <p:nvPr/>
        </p:nvGrpSpPr>
        <p:grpSpPr>
          <a:xfrm>
            <a:off x="10264861" y="1386063"/>
            <a:ext cx="1822864" cy="1197810"/>
            <a:chOff x="10264861" y="1386063"/>
            <a:chExt cx="1822864" cy="1197810"/>
          </a:xfrm>
        </p:grpSpPr>
        <p:sp>
          <p:nvSpPr>
            <p:cNvPr id="10" name="חץ: מחומש 9">
              <a:extLst>
                <a:ext uri="{FF2B5EF4-FFF2-40B4-BE49-F238E27FC236}">
                  <a16:creationId xmlns:a16="http://schemas.microsoft.com/office/drawing/2014/main" id="{90059060-DAE9-3302-5966-950BF9E6BD83}"/>
                </a:ext>
              </a:extLst>
            </p:cNvPr>
            <p:cNvSpPr/>
            <p:nvPr/>
          </p:nvSpPr>
          <p:spPr>
            <a:xfrm rot="10800000">
              <a:off x="10264861" y="1386063"/>
              <a:ext cx="1822864" cy="1197810"/>
            </a:xfrm>
            <a:prstGeom prst="homePlate">
              <a:avLst/>
            </a:prstGeom>
            <a:solidFill>
              <a:srgbClr val="74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dirty="0"/>
            </a:p>
          </p:txBody>
        </p:sp>
        <p:sp>
          <p:nvSpPr>
            <p:cNvPr id="11" name="תיבת טקסט 10">
              <a:extLst>
                <a:ext uri="{FF2B5EF4-FFF2-40B4-BE49-F238E27FC236}">
                  <a16:creationId xmlns:a16="http://schemas.microsoft.com/office/drawing/2014/main" id="{A3D833DC-737A-625B-1CDB-D13D6597E41D}"/>
                </a:ext>
              </a:extLst>
            </p:cNvPr>
            <p:cNvSpPr txBox="1"/>
            <p:nvPr/>
          </p:nvSpPr>
          <p:spPr>
            <a:xfrm>
              <a:off x="10888086" y="1723358"/>
              <a:ext cx="1140322" cy="523220"/>
            </a:xfrm>
            <a:prstGeom prst="rect">
              <a:avLst/>
            </a:prstGeom>
            <a:noFill/>
          </p:spPr>
          <p:txBody>
            <a:bodyPr wrap="square">
              <a:spAutoFit/>
            </a:bodyPr>
            <a:lstStyle/>
            <a:p>
              <a:r>
                <a:rPr lang="he-IL" sz="2800" b="1" dirty="0">
                  <a:solidFill>
                    <a:schemeClr val="bg1"/>
                  </a:solidFill>
                  <a:effectLst>
                    <a:glow rad="228600">
                      <a:schemeClr val="accent6">
                        <a:satMod val="175000"/>
                        <a:alpha val="40000"/>
                      </a:schemeClr>
                    </a:glow>
                    <a:outerShdw blurRad="38100" dist="38100" dir="2700000" algn="tl">
                      <a:srgbClr val="000000">
                        <a:alpha val="43137"/>
                      </a:srgbClr>
                    </a:outerShdw>
                  </a:effectLst>
                </a:rPr>
                <a:t>ברכות</a:t>
              </a:r>
            </a:p>
          </p:txBody>
        </p:sp>
      </p:grpSp>
      <p:pic>
        <p:nvPicPr>
          <p:cNvPr id="12" name="תמונה 11" descr="תמונה שמכילה גופן, טקסט, גרפיקה, עיצוב גרפי&#10;&#10;התיאור נוצר באופן אוטומטי">
            <a:extLst>
              <a:ext uri="{FF2B5EF4-FFF2-40B4-BE49-F238E27FC236}">
                <a16:creationId xmlns:a16="http://schemas.microsoft.com/office/drawing/2014/main" id="{46861EAC-5A45-22E0-F0C3-0E5B92E1E9C1}"/>
              </a:ext>
            </a:extLst>
          </p:cNvPr>
          <p:cNvPicPr>
            <a:picLocks noChangeAspect="1"/>
          </p:cNvPicPr>
          <p:nvPr/>
        </p:nvPicPr>
        <p:blipFill rotWithShape="1">
          <a:blip r:embed="rId3">
            <a:extLst>
              <a:ext uri="{28A0092B-C50C-407E-A947-70E740481C1C}">
                <a14:useLocalDpi xmlns:a14="http://schemas.microsoft.com/office/drawing/2010/main" val="0"/>
              </a:ext>
            </a:extLst>
          </a:blip>
          <a:srcRect l="8012" t="19776" b="34102"/>
          <a:stretch/>
        </p:blipFill>
        <p:spPr>
          <a:xfrm>
            <a:off x="9410700" y="1"/>
            <a:ext cx="2789320" cy="988939"/>
          </a:xfrm>
          <a:prstGeom prst="rect">
            <a:avLst/>
          </a:prstGeom>
        </p:spPr>
      </p:pic>
      <p:grpSp>
        <p:nvGrpSpPr>
          <p:cNvPr id="13" name="קבוצה 12">
            <a:extLst>
              <a:ext uri="{FF2B5EF4-FFF2-40B4-BE49-F238E27FC236}">
                <a16:creationId xmlns:a16="http://schemas.microsoft.com/office/drawing/2014/main" id="{A2724673-79E2-0F54-FF8E-75F2952BA1DB}"/>
              </a:ext>
            </a:extLst>
          </p:cNvPr>
          <p:cNvGrpSpPr/>
          <p:nvPr/>
        </p:nvGrpSpPr>
        <p:grpSpPr>
          <a:xfrm>
            <a:off x="10264861" y="2691196"/>
            <a:ext cx="1822864" cy="1197810"/>
            <a:chOff x="10264861" y="2666655"/>
            <a:chExt cx="1822864" cy="1197810"/>
          </a:xfrm>
        </p:grpSpPr>
        <p:sp>
          <p:nvSpPr>
            <p:cNvPr id="14" name="חץ: מחומש 13">
              <a:extLst>
                <a:ext uri="{FF2B5EF4-FFF2-40B4-BE49-F238E27FC236}">
                  <a16:creationId xmlns:a16="http://schemas.microsoft.com/office/drawing/2014/main" id="{3C2B29B5-1611-D30D-32D7-0B9B14A5785E}"/>
                </a:ext>
              </a:extLst>
            </p:cNvPr>
            <p:cNvSpPr/>
            <p:nvPr/>
          </p:nvSpPr>
          <p:spPr>
            <a:xfrm rot="10800000">
              <a:off x="10264861" y="2666655"/>
              <a:ext cx="1822864" cy="1197810"/>
            </a:xfrm>
            <a:prstGeom prst="homePlate">
              <a:avLst/>
            </a:prstGeom>
            <a:solidFill>
              <a:srgbClr val="1A9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5" name="תיבת טקסט 14">
              <a:extLst>
                <a:ext uri="{FF2B5EF4-FFF2-40B4-BE49-F238E27FC236}">
                  <a16:creationId xmlns:a16="http://schemas.microsoft.com/office/drawing/2014/main" id="{92ACD547-9E17-4783-6BA9-2CC628B146AD}"/>
                </a:ext>
              </a:extLst>
            </p:cNvPr>
            <p:cNvSpPr txBox="1"/>
            <p:nvPr/>
          </p:nvSpPr>
          <p:spPr>
            <a:xfrm>
              <a:off x="10697722" y="3003949"/>
              <a:ext cx="1330685"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מלכויות</a:t>
              </a:r>
              <a:r>
                <a:rPr lang="he-IL" sz="2800" b="1" dirty="0">
                  <a:solidFill>
                    <a:schemeClr val="bg2">
                      <a:lumMod val="75000"/>
                    </a:schemeClr>
                  </a:solidFill>
                </a:rPr>
                <a:t> </a:t>
              </a:r>
            </a:p>
          </p:txBody>
        </p:sp>
      </p:grpSp>
      <p:grpSp>
        <p:nvGrpSpPr>
          <p:cNvPr id="16" name="קבוצה 15">
            <a:extLst>
              <a:ext uri="{FF2B5EF4-FFF2-40B4-BE49-F238E27FC236}">
                <a16:creationId xmlns:a16="http://schemas.microsoft.com/office/drawing/2014/main" id="{07F48B13-218B-F9E7-F3E2-16541204AF21}"/>
              </a:ext>
            </a:extLst>
          </p:cNvPr>
          <p:cNvGrpSpPr/>
          <p:nvPr/>
        </p:nvGrpSpPr>
        <p:grpSpPr>
          <a:xfrm>
            <a:off x="10260717" y="3996329"/>
            <a:ext cx="1822864" cy="1197810"/>
            <a:chOff x="10260717" y="3947249"/>
            <a:chExt cx="1822864" cy="1197810"/>
          </a:xfrm>
        </p:grpSpPr>
        <p:sp>
          <p:nvSpPr>
            <p:cNvPr id="17" name="חץ: מחומש 16">
              <a:extLst>
                <a:ext uri="{FF2B5EF4-FFF2-40B4-BE49-F238E27FC236}">
                  <a16:creationId xmlns:a16="http://schemas.microsoft.com/office/drawing/2014/main" id="{419EF806-6279-2056-5CC2-19A34ED43D2B}"/>
                </a:ext>
              </a:extLst>
            </p:cNvPr>
            <p:cNvSpPr/>
            <p:nvPr/>
          </p:nvSpPr>
          <p:spPr>
            <a:xfrm rot="10800000">
              <a:off x="10260717" y="3947249"/>
              <a:ext cx="1822864" cy="1197810"/>
            </a:xfrm>
            <a:prstGeom prst="homePlate">
              <a:avLst/>
            </a:prstGeom>
            <a:solidFill>
              <a:srgbClr val="F5792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18" name="תיבת טקסט 17">
              <a:extLst>
                <a:ext uri="{FF2B5EF4-FFF2-40B4-BE49-F238E27FC236}">
                  <a16:creationId xmlns:a16="http://schemas.microsoft.com/office/drawing/2014/main" id="{49403CC3-BC14-B337-9816-1919613F49F3}"/>
                </a:ext>
              </a:extLst>
            </p:cNvPr>
            <p:cNvSpPr txBox="1"/>
            <p:nvPr/>
          </p:nvSpPr>
          <p:spPr>
            <a:xfrm>
              <a:off x="10763019" y="4284544"/>
              <a:ext cx="1265389" cy="523220"/>
            </a:xfrm>
            <a:prstGeom prst="rect">
              <a:avLst/>
            </a:prstGeom>
            <a:noFill/>
          </p:spPr>
          <p:txBody>
            <a:bodyPr wrap="square">
              <a:spAutoFit/>
            </a:bodyPr>
            <a:lstStyle/>
            <a:p>
              <a:r>
                <a:rPr lang="he-IL" sz="2800" b="1" dirty="0" err="1">
                  <a:solidFill>
                    <a:schemeClr val="bg2">
                      <a:lumMod val="75000"/>
                    </a:schemeClr>
                  </a:solidFill>
                  <a:effectLst>
                    <a:outerShdw blurRad="38100" dist="38100" dir="2700000" algn="tl">
                      <a:srgbClr val="000000">
                        <a:alpha val="43137"/>
                      </a:srgbClr>
                    </a:outerShdw>
                  </a:effectLst>
                </a:rPr>
                <a:t>זכרונות</a:t>
              </a:r>
              <a:endParaRPr lang="he-IL" sz="2800" b="1" dirty="0">
                <a:solidFill>
                  <a:schemeClr val="bg2">
                    <a:lumMod val="75000"/>
                  </a:schemeClr>
                </a:solidFill>
                <a:effectLst>
                  <a:outerShdw blurRad="38100" dist="38100" dir="2700000" algn="tl">
                    <a:srgbClr val="000000">
                      <a:alpha val="43137"/>
                    </a:srgbClr>
                  </a:outerShdw>
                </a:effectLst>
              </a:endParaRPr>
            </a:p>
          </p:txBody>
        </p:sp>
      </p:grpSp>
      <p:grpSp>
        <p:nvGrpSpPr>
          <p:cNvPr id="19" name="קבוצה 18">
            <a:extLst>
              <a:ext uri="{FF2B5EF4-FFF2-40B4-BE49-F238E27FC236}">
                <a16:creationId xmlns:a16="http://schemas.microsoft.com/office/drawing/2014/main" id="{2FB47223-273B-ED22-292C-E6A0AF36DD29}"/>
              </a:ext>
            </a:extLst>
          </p:cNvPr>
          <p:cNvGrpSpPr/>
          <p:nvPr/>
        </p:nvGrpSpPr>
        <p:grpSpPr>
          <a:xfrm>
            <a:off x="10260717" y="5301461"/>
            <a:ext cx="1822864" cy="1197810"/>
            <a:chOff x="10260717" y="5301461"/>
            <a:chExt cx="1822864" cy="1197810"/>
          </a:xfrm>
        </p:grpSpPr>
        <p:sp>
          <p:nvSpPr>
            <p:cNvPr id="20" name="חץ: מחומש 19">
              <a:extLst>
                <a:ext uri="{FF2B5EF4-FFF2-40B4-BE49-F238E27FC236}">
                  <a16:creationId xmlns:a16="http://schemas.microsoft.com/office/drawing/2014/main" id="{BF4D3C81-7601-3563-279F-BB654E4C4167}"/>
                </a:ext>
              </a:extLst>
            </p:cNvPr>
            <p:cNvSpPr/>
            <p:nvPr/>
          </p:nvSpPr>
          <p:spPr>
            <a:xfrm rot="10800000">
              <a:off x="10260717" y="5301461"/>
              <a:ext cx="1822864" cy="1197810"/>
            </a:xfrm>
            <a:prstGeom prst="homePlate">
              <a:avLst/>
            </a:prstGeom>
            <a:solidFill>
              <a:srgbClr val="987AB8"/>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u="sng">
                <a:solidFill>
                  <a:schemeClr val="bg2">
                    <a:lumMod val="75000"/>
                  </a:schemeClr>
                </a:solidFill>
              </a:endParaRPr>
            </a:p>
          </p:txBody>
        </p:sp>
        <p:sp>
          <p:nvSpPr>
            <p:cNvPr id="21" name="תיבת טקסט 20">
              <a:extLst>
                <a:ext uri="{FF2B5EF4-FFF2-40B4-BE49-F238E27FC236}">
                  <a16:creationId xmlns:a16="http://schemas.microsoft.com/office/drawing/2014/main" id="{E71B3FBC-AB90-13CE-AF5F-A20C50D9D8EE}"/>
                </a:ext>
              </a:extLst>
            </p:cNvPr>
            <p:cNvSpPr txBox="1"/>
            <p:nvPr/>
          </p:nvSpPr>
          <p:spPr>
            <a:xfrm>
              <a:off x="10711058" y="5638756"/>
              <a:ext cx="1317349" cy="523220"/>
            </a:xfrm>
            <a:prstGeom prst="rect">
              <a:avLst/>
            </a:prstGeom>
            <a:noFill/>
          </p:spPr>
          <p:txBody>
            <a:bodyPr wrap="square">
              <a:spAutoFit/>
            </a:bodyPr>
            <a:lstStyle/>
            <a:p>
              <a:r>
                <a:rPr lang="he-IL" sz="2800" b="1" dirty="0">
                  <a:solidFill>
                    <a:schemeClr val="bg2">
                      <a:lumMod val="75000"/>
                    </a:schemeClr>
                  </a:solidFill>
                  <a:effectLst>
                    <a:outerShdw blurRad="38100" dist="38100" dir="2700000" algn="tl">
                      <a:srgbClr val="000000">
                        <a:alpha val="43137"/>
                      </a:srgbClr>
                    </a:outerShdw>
                  </a:effectLst>
                </a:rPr>
                <a:t>שופרות</a:t>
              </a:r>
            </a:p>
          </p:txBody>
        </p:sp>
      </p:grpSp>
    </p:spTree>
    <p:extLst>
      <p:ext uri="{BB962C8B-B14F-4D97-AF65-F5344CB8AC3E}">
        <p14:creationId xmlns:p14="http://schemas.microsoft.com/office/powerpoint/2010/main" val="298948637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23156</TotalTime>
  <Words>1862</Words>
  <Application>Microsoft Office PowerPoint</Application>
  <PresentationFormat>מסך רחב</PresentationFormat>
  <Paragraphs>361</Paragraphs>
  <Slides>43</Slides>
  <Notes>0</Notes>
  <HiddenSlides>3</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43</vt:i4>
      </vt:variant>
    </vt:vector>
  </HeadingPairs>
  <TitlesOfParts>
    <vt:vector size="47"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עמרי רוח מדבר</dc:creator>
  <cp:lastModifiedBy>עמרי רוח מדבר</cp:lastModifiedBy>
  <cp:revision>321</cp:revision>
  <dcterms:created xsi:type="dcterms:W3CDTF">2023-08-07T16:17:18Z</dcterms:created>
  <dcterms:modified xsi:type="dcterms:W3CDTF">2023-09-04T10:39:18Z</dcterms:modified>
</cp:coreProperties>
</file>