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2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8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055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01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52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601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211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76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04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314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1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35D5-ED98-4CFE-9AA5-3BE8112958F7}" type="datetimeFigureOut">
              <a:rPr lang="he-IL" smtClean="0"/>
              <a:t>כ"ב/ניסן/תשע"ד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C39E-5F70-4C57-ABA1-2831452012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0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hyperlink" Target="http://humanities.tau.ac.il/religious_studies/index.php/conference/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https://scontent-b-fra.xx.fbcdn.net/hphotos-prn1/t1.0-9/1525665_862370450455167_961891300_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90872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לְמה אפשר לצַפות,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4800" b="1" dirty="0" smtClean="0">
                <a:solidFill>
                  <a:schemeClr val="accent1">
                    <a:lumMod val="75000"/>
                  </a:schemeClr>
                </a:solidFill>
              </a:rPr>
              <a:t>כשאי 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אפשר לצפות למחקר אקדמי אובייקטיבי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4800" b="1" dirty="0" smtClean="0">
                <a:solidFill>
                  <a:schemeClr val="accent1">
                    <a:lumMod val="75000"/>
                  </a:schemeClr>
                </a:solidFill>
              </a:rPr>
              <a:t>של 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רוחניות עכשווית?</a:t>
            </a:r>
            <a:endParaRPr lang="he-I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46043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/>
              <a:t>ד"ר מריאנה רוח-מדבר</a:t>
            </a:r>
            <a:endParaRPr lang="he-IL" sz="3600" dirty="0"/>
          </a:p>
        </p:txBody>
      </p:sp>
      <p:sp>
        <p:nvSpPr>
          <p:cNvPr id="6" name="Rectangle 5"/>
          <p:cNvSpPr/>
          <p:nvPr/>
        </p:nvSpPr>
        <p:spPr>
          <a:xfrm>
            <a:off x="1194318" y="52506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600" b="1" dirty="0" smtClean="0"/>
              <a:t>החוג למיסטיקה ורוחניות, המכללה האקדמית צפת</a:t>
            </a:r>
            <a:endParaRPr lang="he-IL" sz="1600" dirty="0"/>
          </a:p>
        </p:txBody>
      </p:sp>
      <p:pic>
        <p:nvPicPr>
          <p:cNvPr id="12290" name="Picture 2" descr="http://1.bp.blogspot.com/-k8lkolMfD1s/TjbHLDZMYWI/AAAAAAAACxA/IpHFw-ds-x0/s1600/blind_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2449"/>
            <a:ext cx="27051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90872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לְמה אפשר לצַפות,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4800" b="1" dirty="0" smtClean="0">
                <a:solidFill>
                  <a:schemeClr val="accent1">
                    <a:lumMod val="75000"/>
                  </a:schemeClr>
                </a:solidFill>
              </a:rPr>
              <a:t>כשאי 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אפשר לצפות למחקר אקדמי אובייקטיבי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4800" b="1" dirty="0" smtClean="0">
                <a:solidFill>
                  <a:schemeClr val="accent1">
                    <a:lumMod val="75000"/>
                  </a:schemeClr>
                </a:solidFill>
              </a:rPr>
              <a:t>של </a:t>
            </a:r>
            <a:r>
              <a:rPr lang="he-IL" sz="4800" b="1" dirty="0">
                <a:solidFill>
                  <a:schemeClr val="accent1">
                    <a:lumMod val="75000"/>
                  </a:schemeClr>
                </a:solidFill>
              </a:rPr>
              <a:t>רוחניות עכשווית?</a:t>
            </a:r>
            <a:endParaRPr lang="he-I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46043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/>
              <a:t>ד"ר מריאנה רוח-מדבר</a:t>
            </a:r>
            <a:endParaRPr lang="he-IL" sz="3600" dirty="0"/>
          </a:p>
        </p:txBody>
      </p:sp>
      <p:sp>
        <p:nvSpPr>
          <p:cNvPr id="6" name="Rectangle 5"/>
          <p:cNvSpPr/>
          <p:nvPr/>
        </p:nvSpPr>
        <p:spPr>
          <a:xfrm>
            <a:off x="1194318" y="52506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600" b="1" dirty="0" smtClean="0"/>
              <a:t>החוג למיסטיקה ורוחניות, המכללה האקדמית צפת</a:t>
            </a:r>
            <a:endParaRPr lang="he-IL" sz="1600" dirty="0"/>
          </a:p>
        </p:txBody>
      </p:sp>
      <p:pic>
        <p:nvPicPr>
          <p:cNvPr id="7" name="Picture 2" descr="http://1.bp.blogspot.com/-k8lkolMfD1s/TjbHLDZMYWI/AAAAAAAACxA/IpHFw-ds-x0/s1600/blind_jus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2449"/>
            <a:ext cx="27051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467961"/>
            <a:ext cx="2052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לא?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1503"/>
          <a:stretch/>
        </p:blipFill>
        <p:spPr bwMode="auto">
          <a:xfrm>
            <a:off x="674914" y="1700808"/>
            <a:ext cx="5366657" cy="475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religijotyra.lt/wp-content/uploads/2012/04/barker_portre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348880"/>
            <a:ext cx="2576711" cy="32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92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/>
          <a:stretch/>
        </p:blipFill>
        <p:spPr bwMode="auto">
          <a:xfrm>
            <a:off x="323528" y="1556792"/>
            <a:ext cx="66530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ttp://socrates.berkeley.edu/~caforum/preview/volume11/vol11_midbar_f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88096"/>
            <a:ext cx="4033664" cy="13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socrates.berkeley.edu/~caforum/images/head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1041"/>
            <a:ext cx="5715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395953"/>
            <a:ext cx="7859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המעורבות הפוליטית/אידיאולוגית של החוקרים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5" name="Picture 20" descr="0802081886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65" y="1412776"/>
            <a:ext cx="31901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7055"/>
            <a:ext cx="780213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הזיקה ההדדית בין האקדמיה למאבק התרבותי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6146" name="Picture 2" descr="http://communabuilder.tapuz.co.il/UsersFolders/BARBAIMA/images/11215_1195294_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92162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7055"/>
            <a:ext cx="89274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מהלכים 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באקדמיה הישראלית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בהקשר של רוחניות עכשווית 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כמהלכים 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אידיאולוגיים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AutoShape 2" descr="data:image/jpeg;base64,/9j/4AAQSkZJRgABAQAAAQABAAD/2wCEAAkGBxQQEBQUExQWFRQWGBYVGRcYFBcXFhYYFhcXGBcdFxUYHCggGB0lHhgUITEiJSorLi4uFx8zODMsNygwLisBCgoKDg0OGxAQGiwkHCQsLzQsLCwsLC8sLDQsLCwsLC4sLCwsLCwsLCwsLCwsLCwsLCwsLCwsLCwsLCwsLCwsLP/AABEIAQsAvQMBIgACEQEDEQH/xAAcAAABBQEBAQAAAAAAAAAAAAAAAQIDBAUGBwj/xABFEAACAQIEBAMFAwoEBgEFAAABAhEAAwQSITEFEyJBBlFhMlJxgZEUI9IHM0JTcpKhorHwFWLB0RZDY4Lh8SQ0VHOTw//EABgBAQEBAQEAAAAAAAAAAAAAAAABAwIE/8QAIREBAQEBAAICAgMBAAAAAAAAAAECEQMhEjFBURMiMmH/2gAMAwEAAhEDEQA/APXa5T8pSscHCiWZwg1j2wwOvwrq6yvE3BFx2GayzFZKsGABhlMiQdx5ius3lc6nZXlGD8Phrge85uFVUAHbp037gCNPjNdPwiwvPQlVJAYKYErI7HttXK8c4XiOGnJdDPafpDSTbP7Lbox8tNtKwBiXExcuR5cxtvrXq+Nvvry/OZ9cevcY4FaxSjmICyzlYiSp/wBR5qdDXj3FcPctXnt3TJViAQIVhOhUDQA+Q22qqmLuiJuXADqOt9RMaa66gj5VawOHuXrtq2kZy0CexOupidMu3x866kZ61Kk4PiFz5WmREf0I/v1r3vw5geRhran2iMzftNqfpoPlXC+GPye3GvDEY0qCGzLbthRmgyDcKgAA+6PnG1elk1j5fJ2fGN/B47L8qN6WgCqA41YMfer1bb66x5edYPSv0VnPxuwpIN1dIEQZnX01rM8ReJuRbtvaHMVriqzCBADKSsMP0lzQ3bfuKDpKKotxW0ph3CuASV10IEsJjWKH4vZBg3Nd4hpg/L4/Q+VBeoqtheIW7pIRwxXcagjbzHqKs0BRRTXcCJMSQB8TtQOooooCiiigKKKKAooooIsVYS4jJcVXRhDKwBUj1BrzPxR+Thkm5g5ZdzZJll//ABsfaHodfU7V6gaCa6zu5+nG8TU9vMrnhFMdg8Gtrou2bSq8owRGuPzLucn2mUi4uQazcExXZ8A8NWsIBGa5dyhWvXDmuEDsCfZHoP4xW1tQtXW7Uz45CxQFrz7xJ4BuMQcKSwa/fu3FuX3TS/bVGRGCtpKg6idTBFWMJ4FZrJa82W/mxjhLd24bQGKQqELsAxC6HMADPoKza+nchfjRl9K8y4Z4Hxqr94LOZbOIUE4i8/OuXbSW1DgImRAE7EntXQ8C8Jmx9sttAw2It2VVFu3DlblFb5GYyssdIOsdqHHUq6ksoIJWAwBBKyJGYdpGutPK+n8K4LEeAymIwzWETLaFs3b73rovXuVaa2qG2oyQQLXVodD84PCngC7ZKrizzbRsFGQYi6Rbul1LlNAStwIjHUZTmGoNB6LloivM8X4GxY5PKyMtq7iTkbE3VBsvet3cOmbIxgZWDDfWJNaFjwK64UEsDihbxSBOZcNg/aLjOqs2jkJMZhBMme1Ed2RSxXH4Dwi9u1xCwpCWsQiC0BcuNkbk5bhObVZeDoTIHyrnLXgLFjDYhBbsK923ZtKBisQQHthy1/OVnNmKHJt9KK9TikIrz/F+D8TcxL3Rbsp91iFzHEYhziLl21kTmpAFsTJOU7GtnwhwBsHdvsCos3Uw2VVuO6i6iuL5GcmAWK7H9H0oOnoooqoKKKzOOcYGEVWZcyswXQ6jRiTB3iB37+lWS28iWyTtadFVOG8StYlM9l1cbGDqp8mG4NW6nOLL0UUUhNACjvRsKAKANKTSLQKDh7Pg209y8XxClbv2nmi07KYvPaa3qXMG2UbWNS/ypcd4OF1bzJiVVX+1Q0sQnPNorrng5GtsfXNGlaGN8MC67MLirJvEZSVku1hgGykZgOU0qZHUPKpLfAsvDreGLJmQW8rcxsua2VKsGYE7icsEdtRUVg3/AAS7WLiPirEsyhnyXfuwqZAUm/pcPUSWJE9t60uB+G3t4x8QcRadWOIKIivobxtkhmN0yFyDYA9Z20AnwXht1v27j3LbtbNyVyaXBde6zM47MvM6Oy5ro/T0Xw54cGFdW5oYqoBUM2WBh8PakJOUEmyzTEwwoMrA+CRZVQcSvScK7QXAL2MQ7s0G4Yzo3K/7e9SY7wUubKuIVLIS3ayMzlzGIS/Fxs4BkLcRQADDnerF7wizk5byolw5nKhXZ2zjKwFxWVYUZY1BnYESYrfg1ke05uoSjO7jMyA5jcyQ4GbQPHUTMEaA1BYwHgxAYdxdTl3Uyy/svfN6xrn2RTlHnUC+E2+yX7IxSl8RZw1nmNnbrsLkdxFySxEEAHQgTO1a2D4I64e5ad1Uvh7eHDJOnLtumYTHvAx28+9V8R4fZ9SMMgZLdvRTFnI7MHw+ghjmB7QyqZaIqipe8G2ggU3FXLiVvWpZ+i1mts1pZfXNkbX/AD0vifgK3ne/YdM7WytxOZpdm5YysxL5QEFth/3U/DeD+rDHnlkszKyTDFHB5bzIUsynKdAAQNDFUrXgdwtr71OhLVvLmJVuUGki5l5ik6aSVAnQkAgpE8BwFP2hQyrcKFRcVEZsQl5WQG4TCorpqT7fpFbXhjgS4W/iXR7WW6Uy27QYLbVTdYFsztLtzNSIBy7VT/4UbIPvhGe5dNtpeyxa9zAJOoUqFRhs28TObX4Hww2HvswQc1leEZiqwgUgKQAIK7jfuBFEa9AorF8ReIUwWTMrM1zNlEwvTlBknb2lrqS28jnWpmdrarmfF+HW89q1cUMjJeYg+YayAQex1OtZGL8R4u6JULYSQJiDqYHU+8kgaAUzB5+YWuHM/LILSZIBETrHnqN+9a/x3Pu1l/JNepHONhVsEXsFee06qGI1ggDaSNZ90gg+laK/lIxAAD21DADVUnN6wW6flWrwThzoqull3zWtD0ZVfKCCc7D1iJqinA1ec6hSNMrCWHx1rX+vfbHmuevT0umcwExInykT9K4LEYfE4qWxF5kXtZtwI8gTtPxzfGua4pwEBstq7bW5uLRbNc/hqD65axnjn7bXy6/T2Rv7+VDVx/5PXxaq9rFC6QBKPcBMQdVznU7qROuh7bdh3/v+/Ks9Tl40zr5ToJpRpSTr8KUVHTln8MoQFW6nUACWXO4K3Gcmyxf7uS0MBIgCIqW54bRsF9l5inW4wYoh/Ocw+wIH6R2ictQYXwebVzOl4Tmtv1W2iUa2dkuKpByRqCRO+8ong0hLdvnLkQ5vzALXG5ZQcxs/UgkgLp0krroRFXeGeHktHEHPnTEZh1NcJhy2hc3Dn9qJ0b12isPC2n55M2QWnPKE5JuGBDaHK6AEz7EnNNTYfwsFum6bpDFrTFba5LX3dxrmXllmABJUzuGDGeoim4nwkr3ze5zqxNwyohgXzBSDMHKGIhgQdiI0oDhnhpUFsi6soyFuUmS2wtqgAyZjBLIrFpnemY/w7bvOWa7bC8xbpIXLdYF0fI94PJSE6dBEJvl1scJ8NCzauW2ZXD2zZ0tm2Ck3D1w5Lt94RII0GkVQfwOHAL3iXFxHzC2B0oqDKFJPuLDNmiO8kkNLinClv3HPMtSVQEMgdl5T54nMPu22de4nUVQu+FkKPN8KGJzKFAs68wAcpmIUBnkQQZWJI0ow3gzlplF0SU5bNytSpN/NHXIJF6ASTGQaGYCYbwdywyi6ClxbQINqYNq3lmc8AE5jBHca9yDf+F4VimK5ag3nBScoFx+Z1guRAZLXs5RFthpnNPw3he2iJlu2zKgsz2wWBBSXsQw5LdKgmDqqkyQZunw2FTEKjRzrXKCkSiGbrExOzNcYkVDf8MG4LssgN055a2zNbfmm6uR1dSVUn2ToTqdCRQ6y7PgRFCJ9oEqbOnLtg5bYYsAvs9RYHaOkSGMmtzw5wlMMz5Luf7u0hXspBuXGYakw7XWaJMeflUxPhEXGGe4pAN0/moa5zblt35rhgW9hgCuUwR5a6PBeFvYZi7h/u7doECCQjXX1HaOblGpMJJJJNDrWrA8YeHPt9oLmysuaPIhgAQT22Gtb9FdS2Xsc6zNTleSDB3nF/CYoOtsFAskZoGoNtoh1lR5+WlXfD2Fu2lurcuC6qrFthE5eqc36QM9iTEaV6NjsDbvrluLmEgjcEEGQQRqNhXG4jBci5ilDZgFBBiIkOwHrAYa962+fyjD+P411Ph/F27uGtG24YKiKYPssqgEEdj8anxnDrV4g3LauRsSNa8rt4W5hiMRhbuRyAWWZR/TXQ99D8iNq6/hvjN7lsFsMxfZshlfloSPgdvM1L4795WeSfWmTjzexV9cLYOQGeZcEyqjQgEf3qB5112AweG4dZhctte7mM7nzY7sazvD11Ri7tvJlPKFwN74Lw/0OWf2hWr4gwVm5ZJvlVW3L5mMDQHQ+YOmnoKas7M/hcy8uvypJ4kQOxuFVw5y5LnUZLb5xHSDOnw13rVwjrdQPbu51M6qUI9dQO21cfZu2bwNi3k1AATQKc20dv9Zrd8H4G7ZwwF0KpY5gi/oZhqC0kE99Km8znfpca13n22Fsn32/l/DS8k++38v4alorJqi5J99v5fw0jWj77fy/hqakdZBHmCPr8aCHKP1h+qf7UkD9Yfqn+1cdwzhGAtMqrh7pyHlqGRWDZLuGss4A925YskkxuzayarrwjAO08u7kcdFsWkAXn5rjbdoxBGXYZDvANTq8d0F/6h8912+lAX/qH6p/tXG28BgrU3xavqGsXSGCWoNs25dR36VmFOmneBRivDWBNpV5F4rzGsBECBsygn0gfdlgQQZM6E06cdll/wCofqn+1GXvzDHxT/auMsYDAlbtwWr1wPyr5flW+gWUt4hDbhRklbgMRJ6++6XuEYBrZsNbv8sO7DpSGcW0wTup7EB1edDmJbU06cdpl/6h+qf7UBJ/5jfVf9q5LGeG8Jftuow17MrurqotLdi/eTEky3SyBgIE6AsIp3AsLg1xFm7bF7O6qELBAn3lm5dBOUAyVF70kREBadOOt5J99v5fw0ck++38v4aloqoi5J99v5fw0ck++38v4alooIxaI/SY/u/7VyXElNy9jFG5IQfH7Pb/ABV2NcXjfDOIxOLvM1zlYdmkBdWfoVSSB+zGummxrvHO+3G+89RhvatWtXJv3NOlQAs6DYaf3tRj8fetEC4DZkSq5MvTp3Yan4bV33CeB2cKBy16hpnbV/r2+UVoMgO4B+Imu75Z1nPFZHKPiVtNmLKjL7xAIB338xWHxLxkL4u4d0s37ZQ9SC4QTBIU7hWkLBmJ7iK7jG8Dw91sz2ULTqYgnT9KPa+dOscJtI2ik9xmd3AP+VXJC/KpNZdXO76YfCvCmEexbK2TbfRw4LLdV0iCCQNJgxEeldSBEDype/0oHeuLq13nMhaKKBXLoUCsdjiwJAQ76Qsz06rqBEl9DrCr3Jpba4s5szIsagKqkt7eilmgf8vVv83oRBzGK8XrhWvraw2HP2e4LYC4gKzC87vdCry5Z5RXKrOYsQCWUipOJ8Zsi7Zttg7dyzcutbttHVFprVhilvIczAvdOUR93ZYz2roc+N00TQJOiwWghwvVIWcpBOsTptU1sYkF1lMoFvIwUDMZ+86cxgRMftempXOcLxtrGghcDbVyt5Ht3UKxZshVtqxNvpzNyhlggC2++WpuA8atXruDtLgxbD4f7WjZDktO6IWW2cgDHLeYFwRqYI1raZcVEgpJaIKjME01kNBb24ExBHehWxWRZC5y6ZtFyhYt8z9Kd+bESdqDneNca+zk4Z8BbZLmZQgclbiW2s27UqtojqSYU7cmNtamxPGnS/asNgrIa411AOcxKktcKOctkqLdw2rRmZBcSumu2WxmeBkyZlksACVzDNlCsY0kifh6h8YoXNCpt5ieoDMVzJp0nTpNyDv0ifUOd4v4kZcKHfB22a5evWLqNcbJNgXIOcWSXVuWAsqPaWrfAcQLuKLJgLdsA5GvAqHVTh7Vy3pkGhD8sgHTJ37ajvjATAQgkwNAQM7wCc2oyi3trLN5UoXFhnGa2QBKnLAZoSBGaVE8yfLpidaDWorIY4uGjJOYhQwX2cu7FWj2pEDyHrVrhxvy/OyRPRl92W9rXeMv9e8CoukTRRRQFFFFAUUUUCHt/fY0d6D2/vtQN6AHeogr+8v7h/HUo/3/AK0LtQRZX95f3D+OjK/vL+4fx1NRFBDlf3l/cP46Mr+8v7h/HU8UlBDlf3l/cP46Mr+8v7h/HU8U0TO2nbznWdPpQRZX95f3D+OjK/vL+4fx1PFJFBDlf3l/cP46XI/vL+4fx1LFV8fg+amWSp0IYbqR/cEdwSKB+S57y/uH8dJkf3l//Wfx1TtcFVWUh36SxiFjqzaezoOrYe6PKmWeAW1IlrjKFC5WboMSZIG5JMnz+dBfCv7y/uH8dLkue8v7h/HVHD8EVHDB7kidOmDOXsB2gwNhmNMXw+gyw9zpyaSCOj0I0kySR3JoNHJc95f3D+OjI/vL+4fx1npwBRHXcJAUT0gykQTC6kwQT3Bjyqa/whHstalwrBl0cjKGbNoNtDtptptpQW1V51ZY/YI/jmqSsb/htOcLvMvSGRwufp6JgbTHz8/eM66LAAGw9Sf4mgdRRQKBD2/vsaBvQe1A3oE7fWq2Mx622VcrMzdlykgFgoJBI0kgTVnt9P60l68EUsxhRudT/SgzX49bAYlXAV+WTNuA0KdSH00PfyI30NDE3bWIDkrfVhE5RbDERdIMSfZCPvroNDIrXHGLMgcxZIUgayQ2ikCNjI+ooPF7IEl40J2YQAYJIjQAg/Q+RqKxLVq0Vd8t5lBCZotd1UToeuc0a+zmMAQTSXsTYOR4vsiKwGUIwZQy2yJU5jqdMp2Bre/xO0AOsAZsmx9qAY200I+oqLEcTRlIS4A5EAwxALaKYA+nnp50GS2GtIEJW+4LHQ8ls7BltlSWMwYDQCFjUbAVGr2XZv8A6gloQCbYaVVbcghgwJCzLHTmTpmFWkxXVP2wlJ90TBBC65I376yR8qU4lkZgcXJC5cpQCHbK4MhdssiNdGWddSFUYW1LAfaSMqoD93ABS0CROs9aTImS0DenItp1zffaXVYLFlS5uOEyrEAAm0Z1DQWnenLiHJyjGg7T0KWG42CQoLFN/I666T4rEyCwxZXPqnQIAtt94DKyJBUeh23igqulrIWS3eUHNeBVLWgtldApOnY7AnM0nU03DpZyuQL4HLuKSEtkMIzHLkkQM4gmFMjUxWgMTlBDYksYKklSoDF4UghdCIZY11gb71jfZbZL43UquVjbAAKllclcvcg6diPlQQjD2boCjnIMxtl8ttZbKDMkTlyhYCjL07aE0C7YQm4eaVVuWTmtFGORUIkNsRcDGIEr2IirSYwoVz4qSpOcFIUhSQQISe4kzpA27ufmIMjYw5wBJNtewTM2i6atvsAw8iaDNutYJaecOtmy5cODouwXdlOScpmSQWHUCdDFvb5TIUxGW2V6gVJ+4ZgpUFtMxtMNAJnWAZqIYi40KMWAx6fzZHVzAuxXTVWXXu3pUrY0ZmY4yFDI0ZR0quXMDKz1Bbh/7gRoNQyRw3DNktF8QCge0Je0GhQLhJgyRFsQe09pBq9xW/av24dcQoPMac1vMMysSsMxkEKdBK6CdDVnnsHaMVCAO+UoSwUqQmpXUA9XxEdqjbEuEH/zACM5Zioy+wWX9AbZkJ+Ed6CrhMHZbELcBxM5wRLJkPLJtqTBkqSY899gxnqkWABqY8zJ+ZrDwd5s9ucWHkkkZAA4MRqF2jQGRM/Kt6kSiiiiqEagb/T/AFpLhgE+Qn6VwtzxjfxJL4S3FpZ6mALXIMeyToPa0Gunbaus4unGtzP27rt9P60l2yrgBgGAIOonUbHWua4R4ytXWW1dBtXWYKAZysxIAAO6nUaH6muoprNzeVc6mp2IfsqSDkWQAAcokBdVAPYDWPKj7Nb16E6tT0jXffz3b6mnX7QdSpmGEGN4O9Z93w9h2EZAB1CBpIchiDHqBXLpcGHtTGVJ32X0E/yqP+0eVVcZhioVbNq1EkvmRcsROgDCGJVNYI09BSPwCwVC5NBnMjQkuCGJI1mGYek6bCI73AcOBLITDF9JJLERJCjX4bfKoIbeEugqBZww0QMRbEe1JVeuenQ69/jpKcPeKsOVYlss/dyOo2w+dc/VChu4nIvwqpfsW1dgcK7F2ZCygsDzJuFpC9OrRJiCInSkVFsA5LF1s6AsFkuC7BmUgqBpnHfYEACKKlW3eUCLGHUaZoVIy5oInmDQItsyRuu21Sm1c5S/c2OZ1ArlDIQxOWDm0AhCfP8AjVP7LbTLbGFckMCGA3hluibmUALmykgwJUjWlGGtAADCuSLjGcrAzFtcwJUaHOPToYiYoLAwtwSRZw4DZpUWlLkAkpP3gU9QDETGu8iae1m9cChrWHiFaGQMFuEKXIhzIln9dNzM1n2MJahyuEugIBaIMrmUh7XQMvUILEx70+VPv8Pt5UU4a4Y5jHLvml1knL1TrHpl02oLNvAOxIaxhlUl11tBiFIBlgHg5iTKjy3MzU+KS6cjLatFijBwwUgF4ZwHzgxnAkQQdNoqnhMAiOCuGdWR16s2oLgW3YGNY0JjQhZ2qJLFpJ/+LdOZis5SfbKLPs9I0UknYAyaC3dtX8yE2cOxhSxyiUcsGOpeSA0tmGskaSJJfwt1ixNmy7Zw0vbENltsNJukjUIoOkBjK7mqdxLLdH2Z1LIo0VgcqiI/N65eYQflEmBS3cBautJw1wm5y3YyywQLi65h2VWmNdUETEBfFq6brB7NlkaA7hVm4DlDbuTAXPoR5DUEkMt4e7kAazh46DkFsRJUBoHMgQCVnXQGJkCqtrDoZYYa6NGuQdJzI1siMs5soPT6r56NxOCtKrL9nuEWy8EAy5bmKdkn3o7dS+cgL2DwlzMpe1hwQUMrbhjoc+U5zly9MbzB2nTarmcFhrS3bYGGuKVdgHIaBqpJJy95B3HskeldNRBRRRVHnFwY21ae0l3m23Vkh/aUMCDlYmRofM/CtDCWgigKioPcX2V0AgGBMRv3pbGKS57Dq/fpYH+Ap5ra2sc5k9xiYVOdxuwo2sobjfIEr9CyV6dXnKcNaziHxFh8t1h1ZtQwMSNdh0jt2rb8KeLjjMRdwz2sty0CWZTKGCFOh1UyfXY7VNzs7DF5bL+a0R4pwxbKrljE6KfpJiDv9I30qVfENkrm64zFDKEEMAs5gdvaUfE1pm2PIfQUhtjaBHwFYtmZgPENi+6qhYliQOggaAHXyHUu/vCmW/E1hhIL5dp5bRIAYjTXQMO0Vr8seQ+gqrj8amHUMw0JjQKPqWIHl3/pQVLHiOy6sRnGVS5BtsCVCM5I89FO3en2OP2nJAz6STKEQArNOupEKdv60y5xq1bkFHWcsdK9WYGOkNOuVtCATU3+JKBm5bxCaZVk5yqpBzR+lsfI0VHhPEFm6yohYswJjKR7JYEa95Rx5aU1PElhjC5ztByEAyCQAWiTAJ+Ap97jNtAGZWUaEEhASGJ1ALT2/iDtrQvFrZBYIxA75V6tdcpnXcH1B0mgkxvGbNlyrsQQoY9LEQzBRqBG5URvqPOmpxyyYhj1ZI6SPzhAT6yPrUZ43aP6LMC4tzlWM0TBlt9dt/Sl/wAYtSZRpUqDokqSxQAw2hzAj17TIoHNx+wDBZp6v0GPsrnOoEezqPPWNjUlrjFpioBbrCssqRKvAU/AkgT51XXjlpgehyJYElAB0/E6+Wk66VHb48C5X7Pe6Xe1otthmtjNoQ+oywdNjIMERQWn43ZEyxABgnKYBy5tT20BPypl3xBYUSzMBlVp5b7NEdvUH0EntVK14mstaW4LN3K5iOWgO1sglc2x5iAH1nbWnYHxRavuqpaukuCVJVACQrMBObfoYTsCIJFDi7d45aQw+dfijDQTrG4HS2p3jSZEv4lxi1h1LOWyjOCQpMG2pZp+QJnbQ1nWvE9p1LC1dKhlVjltkCWCgnr1ALLtMZvQxZw3H7V20l0K+Vp0IWVhimvVETpIJGs7TQIPEljmC1mbOWRIKEdVz2QdNOw+foY1rbAgEbHXv/rWbb4zaYpCv95kZWKgAhzCnedydNxqYjWtN5jSJ9dqIWiqnFGi2fiKbwi4Tb13DEf0I/rXXPSdef4izZbjN0WrSqLGQtCoLZY2yScuX2pYSf8AIPnpcQxS2bT3GnKqkmN/lWL4Mc3vtOJO9+9cYegLGB8oIqH8ouKyYQIN7jqPkssf4hR862+7Iwl5m6aWE41zLa3fs+IFtwSrC0zhoJGgt5juDU35JuF3UbF371t7bXHUAOhUkS7sQGAMSy/Suy4Dgvs+FsWv1dtFPxyif4k1oD+/61xd/cjSY9y0tFFVMTaulpW5lWNoUmdfNT6a/HTvWbRborOTDYjKM18TJkrbUdJUCIIOoMmfWIpxw9/N+eEdxy1007fPXXz3oL80TWeuGvwJvT73Qmu+3T+z9D56MbC4mGi8swMv3YABBWZ3mQGE9p2NBpzRNZH2HFf/AHQ9kD8yntyJM+UZhHmQe0FWwmK6YxCiFAb7lYZ8pBYeSkwY+OsQBBrTWfj+OWLFwW7rlWIzAZHIiSPaVSBse/amDB4jIAcSc4VgWFq2AXnoaCDoASCO8DbWXYjB3XZjnWP0QUVo1BEys9tR3MbUFf8A4ow2R35jFUBZjyb3SoYKxgpJykiY2BBMU8eJcMQCLhINzkiLd0/eanLATTY6nSnLw+7CjmJsQwFpArayIWNNIB11jsaBgLusXFA1KjlJKsflr5T8N6KiHinDHXmPuV/MX9wGYj83vCv8creRp2F8T4a6wVLpYsQB93dAltpJSBO2vcgU9+HXGkG4pUjUG0nU3TJIy/t/UDsSU+wXv1qDqEstpAQsNIAIInNkM+h+YMbxVhQoY3GCkSCbN4CAcu5Tee2+o86kt+I8OxIDsSAWI5V3YLmP6G+UE5dzBgaVAeGYnLH2hJAWD9nt7gNmMRoScseWXvNWFwV6WPNUbxFpNOkwZidDGnlmGsggH2+N2mYKC8sSomzdEsGCMNU0hiAZjfyq3axCtsQe1Z1rA4kG2TiFMEFxyVGYaZgsaqW11+HkZyvHXDicNNlzacugAWfvCTAXQwPen/LXWZ28c6vJ2LHiXiYfPhbXVdgFmzFVs6gqWZdc5iQg1jcgROZwrDXMPbCC/dPeekSYA8iTsNyawcU9229rBYQziLpLNdbWO9y7cnf0nyI7AH0PBcJs2UC5UmBmbKqm40dTNG5J1rT/ADOM5/a9cZ4bwvJwlpO+UE/H/wBzWF4gT7TxXA4bcBlZh6Fszfy2z9a61RAA8gB/D/3XM+B0+08fxF3dbKMAewYZbQ//AKGupfuudT1MvWP/AF/tUItNPttBE/ob/DJUzUf39f8AzWDdGLB/WP8ARPwUck/rH+lv8FUuJcHF9w3Nu2yAR0OVEFSuo+YPxUVWTw6Qyn7TiSVZW/O6HL2IGhB1n4/CA1uSf1j/AEt/go5LfrH+lv8ABWSfDeo/+TifbNz883cAZY93QmPWo08MEb4vEyNAeadhtIMyY3PfyoNrkn9Y/wBLf4KOSf1j/S3+Cs7EcBz5Iv4hcnldbqAbMM07xqJ7g6zpTeGcANhgwxGIchCkXLhcakkMQdCwnf0oNPkn9Y/0t/gpeSf1j/S3+CspPDgFvLz8STAGc33zaKy+cSSzNtvHYCHWeAZWRvtGIJVixBuHK4OeFZdsoLE6a9KzIEUGlyW/WP8AS3+Cjkn9Y/0t/grKfw4CoAxGJBGbXnMSZDjWdNM5j4L5U1fDUGftOJ/T3vEiXOpjbQaAbDtQa/JP6x/pb/BRyW/WP9Lf4Kym8OSDOJxJm2tsEXSsEIEL9MS5AmTpJJiad/w/Gci/fzOjrJuHpLqoBAEeyVLACNXb5Bp8lv1j/S3+Cjkn9Y/0t/grIPhkZpGIxKiScovNl1UL3knUZtdZJ86c3h48pLQxN+FcsW5h5jAgjLn3iSD32+gavIP6x/on4KOSf1j/AEt/grLTw7DIwxGJlWttBukhsjljmB0hpKkeUeVK/h4Fw3PxAUFjkF5oOYOImZgZ9Nf0V8qC/euC3Ba437MJJ+QWa53inFRev27RtuhXNcUsVIcZcoIysYjM2hq5hPDHLfOb959COts0gtO3mNgfLzq7iuHWQmWcrEyGnqJGh+UGDGmvaus2T7calv05bheE+zY+7imDOrWcihRmdWzhiAvkd5+MxTOK4W9xBw913w6KIt2kIzgH2jdYSCxhdBoIjXetXiNu7ZViLNy7lEgW4Yt8NZrmmwXFsX121TDJsEdgH+LdJM+mlaT9s7yevbc/wbHr2wz/AAe4p+hSKT8nHhW5gPtLXoNy66wQQZVZMmNiWdtPSu0orO7tnGkxJegimf3/AH86fTGH9/3/AHpXLs8Go8TYFxCrTB3gkHedCNqcp/v+/nTqDPw/B7dvRcwB1IzSDsNj6Aj/ALjUdrgNpRANzYjW4x0JzbGQIJMQNO1alFQZtzgqNuzyd+oCdCNogD0Gmg00pRwZMqqGuQuaOufa3kEHN85+taNFUZGIw2HTLbdyDIYAucxkhdT5EhfnUo4OgkZnIIggvJ9pW9rfdR32mImnY7g9u9cW4xeVyiA0AhHzrI79UVBi/DWHuuXdWLFs3tkCdZAA0gySR3Jq3nJxJ38pRwa2DOa4d9DcJGqle+0TpHeDvUtrhttZ3MiILEg6g7fET8z51T/4Yw8kw2ogjMSpEqQMu0DIsf8AmrC8FtB7bgENbnKZnQsWIJMzqTXLojcFtkzmfaIzaeXcTO+vr5aUv+E24IzNqVPtDTKIA28u+/eZ1ptngdhHDhTmE65id95117fMA9hFUeE8NJJUlizOTmgyzK8adgUSPhQXLfCbYB1YyIJLDUREaDvp9KH4RbIiXiCPa8wAdYnt59/QRTHhDB8rlCyMsRMnPAMxn33qU+GsMQAUkAu0FiR94yM4I7glF0+PmaCccKtke0xG4hhpoF0IHkv8TSW+D2wZzOfKWGntbQNPa1jfKo2EVXTwthVZ2FuC6ujdRAyvOYAbL7R2pjeEsKVy8uNWMh2B6onUHbp/ifM0Gjh8Clo5gW0kklt53JHludPOqJuNcfMNyYQeXx+Alj9KanhyzalrSw+upcmQzFmGvaTt5Ko2AjSweFySTE7COw7/ADJ/oK6jmnXUyWiBPSsDz0Eb1lIzBAF01O2nYeVbGL/Nv+y39KzcE6gHMQNe5irlK16KKK5dCgiiigjU6/3/AH5fxqSmXR3+tKrUDMViUtLmuOqKO7EAa7ampa8s4hxAX8XiRipRrTMq23YhFsnRXUEwcwOpHmK6r8nnFhiMM6hzcFm6bSud2TKrLM7xmKz5KK7uOTrOb7eOppuQZs0axE+k/wDunUVw0FFFIzAAk6Aak+QFA28xCkqJYDQTEnyntVM4i/mA5IKmJZbw6ZMHQgHQa6eVSf4nZ/W2/wB9fj5/GnLxG0TAuJJ0jMJ+nzH1qDBvYNlUH7EhJYgg4oAAQIOuhnNcEf5fWkxQdlkYK2zsudgcWohuslQQN8x32OffStXGPhr4XO6MAc464BjfY9Q8xtVEcEwKDlwoiBlN1p1CxMtPun6UVXa2xUTg7e5BH2sSkkiZ9QFPz9KmbCRIGFWN/wA+OvUwIO0k/OYqcYDBlSJWCCp+8PUGyNBM67IfT5mkbh+CfU5GgASbhMKoBA30EQaCJ8KHSPsqSGnLz1Efdg+0skElQI0krmNR3LDhXP2JCUMBftYhluBRcYSIWIXRo0EiDpVl8Hg5fqUZzrF0idDoIOxBOg86TD8OwVsllYAnKpPObsxdQZbcMpj9mO1BLgMOVxBIwyIkEi6t4HUhZHLgR3HplrZrK4fhcMlzNaI5mWPzhY5YXSCYiMtatEBE6Gs65wOw0ZkzAbSzafDX+taJoq9TgoooooFeSYQ3cSHY4m+ozOCBcYQc7RlIMxEfx7V63XjOKxy8KvXsPeW57WdW6WzqRo09I117aRGp1rXxfnjHy87O/SXifF8VwxUe1ibjgtlNu8TdQ6Ez1HMu3YivUuEYlrlmy7qFa5bRyo2VmUEr8pivFcbijxV7NuzbuZeZlbpnRyozdMgBRJMnvXuxtDLlGgEAekbU8nrn7PFe2/pncX8P4bFsjX7S3CmxMjTyaD1DvBkVoWLC21Coqqo0CqAAB6AbU0qLilWEz0sKlVYEDYaVl2teQtFFFFIT86GUEQRI8jtS0UFXE4JWU5VQMQAGNtWiPZ0O8dqq/wCGPJPMWIOX7i3KkwZmNeoZo7mtSigzG4Y+XKLijcRyLZUgkkgrHqfrrNC8LYf8we0TPJtTBjQELvAbX/NtpWnRQZg4c+Ug3VOqkHkW+kqSZAiJ1+XxM0PwonN1pJUgE2LRgkAEnTUe1p5N6VpAztS1Bmtw98yk3AQuWAbNvQgrsQNBofhp5UwcMuCSLq7gr9xbERO8DfXftr51q0hYVRQwHD2tNJdW9BZROwG6j4/UitCkDTS0CRS0UUBRRRQFVsVw61dZWuWrbss5S6KxWd4JGlWaKBEUKIAAHkBA+lLRRQR3BHUPn6inNcAUsToAST6DU06sDxliuRgr5H6S5B8XOX+hJqydvE1eTrz1fHWIDsTdIkkhdNAdRAIIIG2nxrWT8od62s3EVvTKQT8IMVzPAhZuWb1poN27csKARJS0nMu3LinscqssjYkedbFrgaASAoR9VQrnKwSDDMZymNvQ+dezVxPVjxZm77lamD/KzYb27FwfsMrfynLXUcC8X4TGkLZujOdkcFHPwDe1sdprzvE+G7bGciE+cFT/AC1lcY8N3BbmzupzZQdSdNmOogCRr29axuMX/jab3Pv292IoArxrwh+U+7Yy2sYGu29ALn/NQf5h/wAwbf5vjXruAx1vEW1uWnDo2oYHQ/7H0OtZaxc/bXG5r6WKKKK5dkiloooKzOxY6gD6k/KkNvzzHX4b+mn9KeLTD9PT9n/zRyn9/wDl/wDNUFpYO59AZ/1/0qeq6WGDhjcJAUjLlABJM5vOY0qxUoAaKRUAmO9LQFFFFAUUUUBRRRQFcN+VfFxYtW51Zy5+CCP6uPpXc15J+WO6RjMOJ0FsQP2ncN9cq/StPF/uMvN/isrw06uCwRQbatazBYd2uvnOY98qoqj0c12N/Q5RsoCfuiD/ABk/OuZ8G2gEt6b32J9fzf8AtW+DOvnWu/tn45/U+qvFMVyrNx/dUx8Tov8AEirNc/44cjC6d3UH6Mf9BXM+3WrydcBvvXtX5IeHG1gTcM/fXC4HYKoCAx6kN8orxYbV9K8EtBMLYVRCi1bAHkMgrrzX0z8E7rq7RRRXmesUUUUBRRRQFFFFAUUUU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Picture 10" descr="https://scontent-b-fra.xx.fbcdn.net/hphotos-prn1/t1.0-9/1525665_862370450455167_961891300_n.jpg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268">
            <a:off x="569778" y="1368791"/>
            <a:ext cx="2531837" cy="3342083"/>
          </a:xfrm>
          <a:prstGeom prst="rect">
            <a:avLst/>
          </a:prstGeom>
          <a:noFill/>
        </p:spPr>
      </p:pic>
      <p:pic>
        <p:nvPicPr>
          <p:cNvPr id="7176" name="Picture 8" descr="http://zefat.ac.il/_uploads/extraimg/Flai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740">
            <a:off x="5901147" y="1495276"/>
            <a:ext cx="3032921" cy="401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52256"/>
            <a:ext cx="3305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1"/>
          <a:stretch/>
        </p:blipFill>
        <p:spPr bwMode="auto">
          <a:xfrm rot="158095">
            <a:off x="2610984" y="2203637"/>
            <a:ext cx="3922031" cy="25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88671" y="896867"/>
            <a:ext cx="32159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והערכים שמאחוריהם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9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0757" y="404664"/>
            <a:ext cx="15824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סוף דבר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AutoShape 2" descr="data:image/jpeg;base64,/9j/4AAQSkZJRgABAQAAAQABAAD/2wCEAAkGBxQQEBQUExQWFRQWGBYVGRcYFBcXFhYYFhcXGBcdFxUYHCggGB0lHhgUITEiJSorLi4uFx8zODMsNygwLisBCgoKDg0OGxAQGiwkHCQsLzQsLCwsLC8sLDQsLCwsLC4sLCwsLCwsLCwsLCwsLCwsLCwsLCwsLCwsLCwsLCwsLP/AABEIAQsAvQMBIgACEQEDEQH/xAAcAAABBQEBAQAAAAAAAAAAAAAAAQIDBAUGBwj/xABFEAACAQIEBAMFAwoEBgEFAAABAhEAAwQSITEFEyJBBlFhMlJxgZEUI9IHM0JTcpKhorHwFWLB0RZDY4Lh8SQ0VHOTw//EABgBAQEBAQEAAAAAAAAAAAAAAAABAwIE/8QAIREBAQEBAAICAgMBAAAAAAAAAAECEQMhEjFBURMiMmH/2gAMAwEAAhEDEQA/APXa5T8pSscHCiWZwg1j2wwOvwrq6yvE3BFx2GayzFZKsGABhlMiQdx5ius3lc6nZXlGD8Phrge85uFVUAHbp037gCNPjNdPwiwvPQlVJAYKYErI7HttXK8c4XiOGnJdDPafpDSTbP7Lbox8tNtKwBiXExcuR5cxtvrXq+Nvvry/OZ9cevcY4FaxSjmICyzlYiSp/wBR5qdDXj3FcPctXnt3TJViAQIVhOhUDQA+Q22qqmLuiJuXADqOt9RMaa66gj5VawOHuXrtq2kZy0CexOupidMu3x866kZ61Kk4PiFz5WmREf0I/v1r3vw5geRhran2iMzftNqfpoPlXC+GPye3GvDEY0qCGzLbthRmgyDcKgAA+6PnG1elk1j5fJ2fGN/B47L8qN6WgCqA41YMfer1bb66x5edYPSv0VnPxuwpIN1dIEQZnX01rM8ReJuRbtvaHMVriqzCBADKSsMP0lzQ3bfuKDpKKotxW0ph3CuASV10IEsJjWKH4vZBg3Nd4hpg/L4/Q+VBeoqtheIW7pIRwxXcagjbzHqKs0BRRTXcCJMSQB8TtQOooooCiiigKKKKAooooIsVYS4jJcVXRhDKwBUj1BrzPxR+Thkm5g5ZdzZJll//ABsfaHodfU7V6gaCa6zu5+nG8TU9vMrnhFMdg8Gtrou2bSq8owRGuPzLucn2mUi4uQazcExXZ8A8NWsIBGa5dyhWvXDmuEDsCfZHoP4xW1tQtXW7Uz45CxQFrz7xJ4BuMQcKSwa/fu3FuX3TS/bVGRGCtpKg6idTBFWMJ4FZrJa82W/mxjhLd24bQGKQqELsAxC6HMADPoKza+nchfjRl9K8y4Z4Hxqr94LOZbOIUE4i8/OuXbSW1DgImRAE7EntXQ8C8Jmx9sttAw2It2VVFu3DlblFb5GYyssdIOsdqHHUq6ksoIJWAwBBKyJGYdpGutPK+n8K4LEeAymIwzWETLaFs3b73rovXuVaa2qG2oyQQLXVodD84PCngC7ZKrizzbRsFGQYi6Rbul1LlNAStwIjHUZTmGoNB6LloivM8X4GxY5PKyMtq7iTkbE3VBsvet3cOmbIxgZWDDfWJNaFjwK64UEsDihbxSBOZcNg/aLjOqs2jkJMZhBMme1Ed2RSxXH4Dwi9u1xCwpCWsQiC0BcuNkbk5bhObVZeDoTIHyrnLXgLFjDYhBbsK923ZtKBisQQHthy1/OVnNmKHJt9KK9TikIrz/F+D8TcxL3Rbsp91iFzHEYhziLl21kTmpAFsTJOU7GtnwhwBsHdvsCos3Uw2VVuO6i6iuL5GcmAWK7H9H0oOnoooqoKKKzOOcYGEVWZcyswXQ6jRiTB3iB37+lWS28iWyTtadFVOG8StYlM9l1cbGDqp8mG4NW6nOLL0UUUhNACjvRsKAKANKTSLQKDh7Pg209y8XxClbv2nmi07KYvPaa3qXMG2UbWNS/ypcd4OF1bzJiVVX+1Q0sQnPNorrng5GtsfXNGlaGN8MC67MLirJvEZSVku1hgGykZgOU0qZHUPKpLfAsvDreGLJmQW8rcxsua2VKsGYE7icsEdtRUVg3/AAS7WLiPirEsyhnyXfuwqZAUm/pcPUSWJE9t60uB+G3t4x8QcRadWOIKIivobxtkhmN0yFyDYA9Z20AnwXht1v27j3LbtbNyVyaXBde6zM47MvM6Oy5ro/T0Xw54cGFdW5oYqoBUM2WBh8PakJOUEmyzTEwwoMrA+CRZVQcSvScK7QXAL2MQ7s0G4Yzo3K/7e9SY7wUubKuIVLIS3ayMzlzGIS/Fxs4BkLcRQADDnerF7wizk5byolw5nKhXZ2zjKwFxWVYUZY1BnYESYrfg1ke05uoSjO7jMyA5jcyQ4GbQPHUTMEaA1BYwHgxAYdxdTl3Uyy/svfN6xrn2RTlHnUC+E2+yX7IxSl8RZw1nmNnbrsLkdxFySxEEAHQgTO1a2D4I64e5ad1Uvh7eHDJOnLtumYTHvAx28+9V8R4fZ9SMMgZLdvRTFnI7MHw+ghjmB7QyqZaIqipe8G2ggU3FXLiVvWpZ+i1mts1pZfXNkbX/AD0vifgK3ne/YdM7WytxOZpdm5YysxL5QEFth/3U/DeD+rDHnlkszKyTDFHB5bzIUsynKdAAQNDFUrXgdwtr71OhLVvLmJVuUGki5l5ik6aSVAnQkAgpE8BwFP2hQyrcKFRcVEZsQl5WQG4TCorpqT7fpFbXhjgS4W/iXR7WW6Uy27QYLbVTdYFsztLtzNSIBy7VT/4UbIPvhGe5dNtpeyxa9zAJOoUqFRhs28TObX4Hww2HvswQc1leEZiqwgUgKQAIK7jfuBFEa9AorF8ReIUwWTMrM1zNlEwvTlBknb2lrqS28jnWpmdrarmfF+HW89q1cUMjJeYg+YayAQex1OtZGL8R4u6JULYSQJiDqYHU+8kgaAUzB5+YWuHM/LILSZIBETrHnqN+9a/x3Pu1l/JNepHONhVsEXsFee06qGI1ggDaSNZ90gg+laK/lIxAAD21DADVUnN6wW6flWrwThzoqull3zWtD0ZVfKCCc7D1iJqinA1ec6hSNMrCWHx1rX+vfbHmuevT0umcwExInykT9K4LEYfE4qWxF5kXtZtwI8gTtPxzfGua4pwEBstq7bW5uLRbNc/hqD65axnjn7bXy6/T2Rv7+VDVx/5PXxaq9rFC6QBKPcBMQdVznU7qROuh7bdh3/v+/Ks9Tl40zr5ToJpRpSTr8KUVHTln8MoQFW6nUACWXO4K3Gcmyxf7uS0MBIgCIqW54bRsF9l5inW4wYoh/Ocw+wIH6R2ictQYXwebVzOl4Tmtv1W2iUa2dkuKpByRqCRO+8ong0hLdvnLkQ5vzALXG5ZQcxs/UgkgLp0krroRFXeGeHktHEHPnTEZh1NcJhy2hc3Dn9qJ0b12isPC2n55M2QWnPKE5JuGBDaHK6AEz7EnNNTYfwsFum6bpDFrTFba5LX3dxrmXllmABJUzuGDGeoim4nwkr3ze5zqxNwyohgXzBSDMHKGIhgQdiI0oDhnhpUFsi6soyFuUmS2wtqgAyZjBLIrFpnemY/w7bvOWa7bC8xbpIXLdYF0fI94PJSE6dBEJvl1scJ8NCzauW2ZXD2zZ0tm2Ck3D1w5Lt94RII0GkVQfwOHAL3iXFxHzC2B0oqDKFJPuLDNmiO8kkNLinClv3HPMtSVQEMgdl5T54nMPu22de4nUVQu+FkKPN8KGJzKFAs68wAcpmIUBnkQQZWJI0ow3gzlplF0SU5bNytSpN/NHXIJF6ASTGQaGYCYbwdywyi6ClxbQINqYNq3lmc8AE5jBHca9yDf+F4VimK5ag3nBScoFx+Z1guRAZLXs5RFthpnNPw3he2iJlu2zKgsz2wWBBSXsQw5LdKgmDqqkyQZunw2FTEKjRzrXKCkSiGbrExOzNcYkVDf8MG4LssgN055a2zNbfmm6uR1dSVUn2ToTqdCRQ6y7PgRFCJ9oEqbOnLtg5bYYsAvs9RYHaOkSGMmtzw5wlMMz5Luf7u0hXspBuXGYakw7XWaJMeflUxPhEXGGe4pAN0/moa5zblt35rhgW9hgCuUwR5a6PBeFvYZi7h/u7doECCQjXX1HaOblGpMJJJJNDrWrA8YeHPt9oLmysuaPIhgAQT22Gtb9FdS2Xsc6zNTleSDB3nF/CYoOtsFAskZoGoNtoh1lR5+WlXfD2Fu2lurcuC6qrFthE5eqc36QM9iTEaV6NjsDbvrluLmEgjcEEGQQRqNhXG4jBci5ilDZgFBBiIkOwHrAYa962+fyjD+P411Ph/F27uGtG24YKiKYPssqgEEdj8anxnDrV4g3LauRsSNa8rt4W5hiMRhbuRyAWWZR/TXQ99D8iNq6/hvjN7lsFsMxfZshlfloSPgdvM1L4795WeSfWmTjzexV9cLYOQGeZcEyqjQgEf3qB5112AweG4dZhctte7mM7nzY7sazvD11Ri7tvJlPKFwN74Lw/0OWf2hWr4gwVm5ZJvlVW3L5mMDQHQ+YOmnoKas7M/hcy8uvypJ4kQOxuFVw5y5LnUZLb5xHSDOnw13rVwjrdQPbu51M6qUI9dQO21cfZu2bwNi3k1AATQKc20dv9Zrd8H4G7ZwwF0KpY5gi/oZhqC0kE99Km8znfpca13n22Fsn32/l/DS8k++38v4alorJqi5J99v5fw0jWj77fy/hqakdZBHmCPr8aCHKP1h+qf7UkD9Yfqn+1cdwzhGAtMqrh7pyHlqGRWDZLuGss4A925YskkxuzayarrwjAO08u7kcdFsWkAXn5rjbdoxBGXYZDvANTq8d0F/6h8912+lAX/qH6p/tXG28BgrU3xavqGsXSGCWoNs25dR36VmFOmneBRivDWBNpV5F4rzGsBECBsygn0gfdlgQQZM6E06cdll/wCofqn+1GXvzDHxT/auMsYDAlbtwWr1wPyr5flW+gWUt4hDbhRklbgMRJ6++6XuEYBrZsNbv8sO7DpSGcW0wTup7EB1edDmJbU06cdpl/6h+qf7UBJ/5jfVf9q5LGeG8Jftuow17MrurqotLdi/eTEky3SyBgIE6AsIp3AsLg1xFm7bF7O6qELBAn3lm5dBOUAyVF70kREBadOOt5J99v5fw0ck++38v4aloqoi5J99v5fw0ck++38v4alooIxaI/SY/u/7VyXElNy9jFG5IQfH7Pb/ABV2NcXjfDOIxOLvM1zlYdmkBdWfoVSSB+zGummxrvHO+3G+89RhvatWtXJv3NOlQAs6DYaf3tRj8fetEC4DZkSq5MvTp3Yan4bV33CeB2cKBy16hpnbV/r2+UVoMgO4B+Imu75Z1nPFZHKPiVtNmLKjL7xAIB338xWHxLxkL4u4d0s37ZQ9SC4QTBIU7hWkLBmJ7iK7jG8Dw91sz2ULTqYgnT9KPa+dOscJtI2ik9xmd3AP+VXJC/KpNZdXO76YfCvCmEexbK2TbfRw4LLdV0iCCQNJgxEeldSBEDype/0oHeuLq13nMhaKKBXLoUCsdjiwJAQ76Qsz06rqBEl9DrCr3Jpba4s5szIsagKqkt7eilmgf8vVv83oRBzGK8XrhWvraw2HP2e4LYC4gKzC87vdCry5Z5RXKrOYsQCWUipOJ8Zsi7Zttg7dyzcutbttHVFprVhilvIczAvdOUR93ZYz2roc+N00TQJOiwWghwvVIWcpBOsTptU1sYkF1lMoFvIwUDMZ+86cxgRMftempXOcLxtrGghcDbVyt5Ht3UKxZshVtqxNvpzNyhlggC2++WpuA8atXruDtLgxbD4f7WjZDktO6IWW2cgDHLeYFwRqYI1raZcVEgpJaIKjME01kNBb24ExBHehWxWRZC5y6ZtFyhYt8z9Kd+bESdqDneNca+zk4Z8BbZLmZQgclbiW2s27UqtojqSYU7cmNtamxPGnS/asNgrIa411AOcxKktcKOctkqLdw2rRmZBcSumu2WxmeBkyZlksACVzDNlCsY0kifh6h8YoXNCpt5ieoDMVzJp0nTpNyDv0ifUOd4v4kZcKHfB22a5evWLqNcbJNgXIOcWSXVuWAsqPaWrfAcQLuKLJgLdsA5GvAqHVTh7Vy3pkGhD8sgHTJ37ajvjATAQgkwNAQM7wCc2oyi3trLN5UoXFhnGa2QBKnLAZoSBGaVE8yfLpidaDWorIY4uGjJOYhQwX2cu7FWj2pEDyHrVrhxvy/OyRPRl92W9rXeMv9e8CoukTRRRQFFFFAUUUUCHt/fY0d6D2/vtQN6AHeogr+8v7h/HUo/3/AK0LtQRZX95f3D+OjK/vL+4fx1NRFBDlf3l/cP46Mr+8v7h/HU8UlBDlf3l/cP46Mr+8v7h/HU8U0TO2nbznWdPpQRZX95f3D+OjK/vL+4fx1PFJFBDlf3l/cP46XI/vL+4fx1LFV8fg+amWSp0IYbqR/cEdwSKB+S57y/uH8dJkf3l//Wfx1TtcFVWUh36SxiFjqzaezoOrYe6PKmWeAW1IlrjKFC5WboMSZIG5JMnz+dBfCv7y/uH8dLkue8v7h/HVHD8EVHDB7kidOmDOXsB2gwNhmNMXw+gyw9zpyaSCOj0I0kySR3JoNHJc95f3D+OjI/vL+4fx1npwBRHXcJAUT0gykQTC6kwQT3Bjyqa/whHstalwrBl0cjKGbNoNtDtptptpQW1V51ZY/YI/jmqSsb/htOcLvMvSGRwufp6JgbTHz8/eM66LAAGw9Sf4mgdRRQKBD2/vsaBvQe1A3oE7fWq2Mx622VcrMzdlykgFgoJBI0kgTVnt9P60l68EUsxhRudT/SgzX49bAYlXAV+WTNuA0KdSH00PfyI30NDE3bWIDkrfVhE5RbDERdIMSfZCPvroNDIrXHGLMgcxZIUgayQ2ikCNjI+ooPF7IEl40J2YQAYJIjQAg/Q+RqKxLVq0Vd8t5lBCZotd1UToeuc0a+zmMAQTSXsTYOR4vsiKwGUIwZQy2yJU5jqdMp2Bre/xO0AOsAZsmx9qAY200I+oqLEcTRlIS4A5EAwxALaKYA+nnp50GS2GtIEJW+4LHQ8ls7BltlSWMwYDQCFjUbAVGr2XZv8A6gloQCbYaVVbcghgwJCzLHTmTpmFWkxXVP2wlJ90TBBC65I376yR8qU4lkZgcXJC5cpQCHbK4MhdssiNdGWddSFUYW1LAfaSMqoD93ABS0CROs9aTImS0DenItp1zffaXVYLFlS5uOEyrEAAm0Z1DQWnenLiHJyjGg7T0KWG42CQoLFN/I666T4rEyCwxZXPqnQIAtt94DKyJBUeh23igqulrIWS3eUHNeBVLWgtldApOnY7AnM0nU03DpZyuQL4HLuKSEtkMIzHLkkQM4gmFMjUxWgMTlBDYksYKklSoDF4UghdCIZY11gb71jfZbZL43UquVjbAAKllclcvcg6diPlQQjD2boCjnIMxtl8ttZbKDMkTlyhYCjL07aE0C7YQm4eaVVuWTmtFGORUIkNsRcDGIEr2IirSYwoVz4qSpOcFIUhSQQISe4kzpA27ufmIMjYw5wBJNtewTM2i6atvsAw8iaDNutYJaecOtmy5cODouwXdlOScpmSQWHUCdDFvb5TIUxGW2V6gVJ+4ZgpUFtMxtMNAJnWAZqIYi40KMWAx6fzZHVzAuxXTVWXXu3pUrY0ZmY4yFDI0ZR0quXMDKz1Bbh/7gRoNQyRw3DNktF8QCge0Je0GhQLhJgyRFsQe09pBq9xW/av24dcQoPMac1vMMysSsMxkEKdBK6CdDVnnsHaMVCAO+UoSwUqQmpXUA9XxEdqjbEuEH/zACM5Zioy+wWX9AbZkJ+Ed6CrhMHZbELcBxM5wRLJkPLJtqTBkqSY899gxnqkWABqY8zJ+ZrDwd5s9ucWHkkkZAA4MRqF2jQGRM/Kt6kSiiiiqEagb/T/AFpLhgE+Qn6VwtzxjfxJL4S3FpZ6mALXIMeyToPa0Gunbaus4unGtzP27rt9P60l2yrgBgGAIOonUbHWua4R4ytXWW1dBtXWYKAZysxIAAO6nUaH6muoprNzeVc6mp2IfsqSDkWQAAcokBdVAPYDWPKj7Nb16E6tT0jXffz3b6mnX7QdSpmGEGN4O9Z93w9h2EZAB1CBpIchiDHqBXLpcGHtTGVJ32X0E/yqP+0eVVcZhioVbNq1EkvmRcsROgDCGJVNYI09BSPwCwVC5NBnMjQkuCGJI1mGYek6bCI73AcOBLITDF9JJLERJCjX4bfKoIbeEugqBZww0QMRbEe1JVeuenQ69/jpKcPeKsOVYlss/dyOo2w+dc/VChu4nIvwqpfsW1dgcK7F2ZCygsDzJuFpC9OrRJiCInSkVFsA5LF1s6AsFkuC7BmUgqBpnHfYEACKKlW3eUCLGHUaZoVIy5oInmDQItsyRuu21Sm1c5S/c2OZ1ArlDIQxOWDm0AhCfP8AjVP7LbTLbGFckMCGA3hluibmUALmykgwJUjWlGGtAADCuSLjGcrAzFtcwJUaHOPToYiYoLAwtwSRZw4DZpUWlLkAkpP3gU9QDETGu8iae1m9cChrWHiFaGQMFuEKXIhzIln9dNzM1n2MJahyuEugIBaIMrmUh7XQMvUILEx70+VPv8Pt5UU4a4Y5jHLvml1knL1TrHpl02oLNvAOxIaxhlUl11tBiFIBlgHg5iTKjy3MzU+KS6cjLatFijBwwUgF4ZwHzgxnAkQQdNoqnhMAiOCuGdWR16s2oLgW3YGNY0JjQhZ2qJLFpJ/+LdOZis5SfbKLPs9I0UknYAyaC3dtX8yE2cOxhSxyiUcsGOpeSA0tmGskaSJJfwt1ixNmy7Zw0vbENltsNJukjUIoOkBjK7mqdxLLdH2Z1LIo0VgcqiI/N65eYQflEmBS3cBautJw1wm5y3YyywQLi65h2VWmNdUETEBfFq6brB7NlkaA7hVm4DlDbuTAXPoR5DUEkMt4e7kAazh46DkFsRJUBoHMgQCVnXQGJkCqtrDoZYYa6NGuQdJzI1siMs5soPT6r56NxOCtKrL9nuEWy8EAy5bmKdkn3o7dS+cgL2DwlzMpe1hwQUMrbhjoc+U5zly9MbzB2nTarmcFhrS3bYGGuKVdgHIaBqpJJy95B3HskeldNRBRRRVHnFwY21ae0l3m23Vkh/aUMCDlYmRofM/CtDCWgigKioPcX2V0AgGBMRv3pbGKS57Dq/fpYH+Ap5ra2sc5k9xiYVOdxuwo2sobjfIEr9CyV6dXnKcNaziHxFh8t1h1ZtQwMSNdh0jt2rb8KeLjjMRdwz2sty0CWZTKGCFOh1UyfXY7VNzs7DF5bL+a0R4pwxbKrljE6KfpJiDv9I30qVfENkrm64zFDKEEMAs5gdvaUfE1pm2PIfQUhtjaBHwFYtmZgPENi+6qhYliQOggaAHXyHUu/vCmW/E1hhIL5dp5bRIAYjTXQMO0Vr8seQ+gqrj8amHUMw0JjQKPqWIHl3/pQVLHiOy6sRnGVS5BtsCVCM5I89FO3en2OP2nJAz6STKEQArNOupEKdv60y5xq1bkFHWcsdK9WYGOkNOuVtCATU3+JKBm5bxCaZVk5yqpBzR+lsfI0VHhPEFm6yohYswJjKR7JYEa95Rx5aU1PElhjC5ztByEAyCQAWiTAJ+Ap97jNtAGZWUaEEhASGJ1ALT2/iDtrQvFrZBYIxA75V6tdcpnXcH1B0mgkxvGbNlyrsQQoY9LEQzBRqBG5URvqPOmpxyyYhj1ZI6SPzhAT6yPrUZ43aP6LMC4tzlWM0TBlt9dt/Sl/wAYtSZRpUqDokqSxQAw2hzAj17TIoHNx+wDBZp6v0GPsrnOoEezqPPWNjUlrjFpioBbrCssqRKvAU/AkgT51XXjlpgehyJYElAB0/E6+Wk66VHb48C5X7Pe6Xe1otthmtjNoQ+oywdNjIMERQWn43ZEyxABgnKYBy5tT20BPypl3xBYUSzMBlVp5b7NEdvUH0EntVK14mstaW4LN3K5iOWgO1sglc2x5iAH1nbWnYHxRavuqpaukuCVJVACQrMBObfoYTsCIJFDi7d45aQw+dfijDQTrG4HS2p3jSZEv4lxi1h1LOWyjOCQpMG2pZp+QJnbQ1nWvE9p1LC1dKhlVjltkCWCgnr1ALLtMZvQxZw3H7V20l0K+Vp0IWVhimvVETpIJGs7TQIPEljmC1mbOWRIKEdVz2QdNOw+foY1rbAgEbHXv/rWbb4zaYpCv95kZWKgAhzCnedydNxqYjWtN5jSJ9dqIWiqnFGi2fiKbwi4Tb13DEf0I/rXXPSdef4izZbjN0WrSqLGQtCoLZY2yScuX2pYSf8AIPnpcQxS2bT3GnKqkmN/lWL4Mc3vtOJO9+9cYegLGB8oIqH8ouKyYQIN7jqPkssf4hR862+7Iwl5m6aWE41zLa3fs+IFtwSrC0zhoJGgt5juDU35JuF3UbF371t7bXHUAOhUkS7sQGAMSy/Suy4Dgvs+FsWv1dtFPxyif4k1oD+/61xd/cjSY9y0tFFVMTaulpW5lWNoUmdfNT6a/HTvWbRborOTDYjKM18TJkrbUdJUCIIOoMmfWIpxw9/N+eEdxy1007fPXXz3oL80TWeuGvwJvT73Qmu+3T+z9D56MbC4mGi8swMv3YABBWZ3mQGE9p2NBpzRNZH2HFf/AHQ9kD8yntyJM+UZhHmQe0FWwmK6YxCiFAb7lYZ8pBYeSkwY+OsQBBrTWfj+OWLFwW7rlWIzAZHIiSPaVSBse/amDB4jIAcSc4VgWFq2AXnoaCDoASCO8DbWXYjB3XZjnWP0QUVo1BEys9tR3MbUFf8A4ow2R35jFUBZjyb3SoYKxgpJykiY2BBMU8eJcMQCLhINzkiLd0/eanLATTY6nSnLw+7CjmJsQwFpArayIWNNIB11jsaBgLusXFA1KjlJKsflr5T8N6KiHinDHXmPuV/MX9wGYj83vCv8creRp2F8T4a6wVLpYsQB93dAltpJSBO2vcgU9+HXGkG4pUjUG0nU3TJIy/t/UDsSU+wXv1qDqEstpAQsNIAIInNkM+h+YMbxVhQoY3GCkSCbN4CAcu5Tee2+o86kt+I8OxIDsSAWI5V3YLmP6G+UE5dzBgaVAeGYnLH2hJAWD9nt7gNmMRoScseWXvNWFwV6WPNUbxFpNOkwZidDGnlmGsggH2+N2mYKC8sSomzdEsGCMNU0hiAZjfyq3axCtsQe1Z1rA4kG2TiFMEFxyVGYaZgsaqW11+HkZyvHXDicNNlzacugAWfvCTAXQwPen/LXWZ28c6vJ2LHiXiYfPhbXVdgFmzFVs6gqWZdc5iQg1jcgROZwrDXMPbCC/dPeekSYA8iTsNyawcU9229rBYQziLpLNdbWO9y7cnf0nyI7AH0PBcJs2UC5UmBmbKqm40dTNG5J1rT/ADOM5/a9cZ4bwvJwlpO+UE/H/wBzWF4gT7TxXA4bcBlZh6Fszfy2z9a61RAA8gB/D/3XM+B0+08fxF3dbKMAewYZbQ//AKGupfuudT1MvWP/AF/tUItNPttBE/ob/DJUzUf39f8AzWDdGLB/WP8ARPwUck/rH+lv8FUuJcHF9w3Nu2yAR0OVEFSuo+YPxUVWTw6Qyn7TiSVZW/O6HL2IGhB1n4/CA1uSf1j/AEt/go5LfrH+lv8ABWSfDeo/+TifbNz883cAZY93QmPWo08MEb4vEyNAeadhtIMyY3PfyoNrkn9Y/wBLf4KOSf1j/S3+Cs7EcBz5Iv4hcnldbqAbMM07xqJ7g6zpTeGcANhgwxGIchCkXLhcakkMQdCwnf0oNPkn9Y/0t/gpeSf1j/S3+CspPDgFvLz8STAGc33zaKy+cSSzNtvHYCHWeAZWRvtGIJVixBuHK4OeFZdsoLE6a9KzIEUGlyW/WP8AS3+Cjkn9Y/0t/grKfw4CoAxGJBGbXnMSZDjWdNM5j4L5U1fDUGftOJ/T3vEiXOpjbQaAbDtQa/JP6x/pb/BRyW/WP9Lf4Kym8OSDOJxJm2tsEXSsEIEL9MS5AmTpJJiad/w/Gci/fzOjrJuHpLqoBAEeyVLACNXb5Bp8lv1j/S3+Cjkn9Y/0t/grIPhkZpGIxKiScovNl1UL3knUZtdZJ86c3h48pLQxN+FcsW5h5jAgjLn3iSD32+gavIP6x/on4KOSf1j/AEt/grLTw7DIwxGJlWttBukhsjljmB0hpKkeUeVK/h4Fw3PxAUFjkF5oOYOImZgZ9Nf0V8qC/euC3Ba437MJJ+QWa53inFRev27RtuhXNcUsVIcZcoIysYjM2hq5hPDHLfOb959COts0gtO3mNgfLzq7iuHWQmWcrEyGnqJGh+UGDGmvaus2T7calv05bheE+zY+7imDOrWcihRmdWzhiAvkd5+MxTOK4W9xBw913w6KIt2kIzgH2jdYSCxhdBoIjXetXiNu7ZViLNy7lEgW4Yt8NZrmmwXFsX121TDJsEdgH+LdJM+mlaT9s7yevbc/wbHr2wz/AAe4p+hSKT8nHhW5gPtLXoNy66wQQZVZMmNiWdtPSu0orO7tnGkxJegimf3/AH86fTGH9/3/AHpXLs8Go8TYFxCrTB3gkHedCNqcp/v+/nTqDPw/B7dvRcwB1IzSDsNj6Aj/ALjUdrgNpRANzYjW4x0JzbGQIJMQNO1alFQZtzgqNuzyd+oCdCNogD0Gmg00pRwZMqqGuQuaOufa3kEHN85+taNFUZGIw2HTLbdyDIYAucxkhdT5EhfnUo4OgkZnIIggvJ9pW9rfdR32mImnY7g9u9cW4xeVyiA0AhHzrI79UVBi/DWHuuXdWLFs3tkCdZAA0gySR3Jq3nJxJ38pRwa2DOa4d9DcJGqle+0TpHeDvUtrhttZ3MiILEg6g7fET8z51T/4Yw8kw2ogjMSpEqQMu0DIsf8AmrC8FtB7bgENbnKZnQsWIJMzqTXLojcFtkzmfaIzaeXcTO+vr5aUv+E24IzNqVPtDTKIA28u+/eZ1ptngdhHDhTmE65id95117fMA9hFUeE8NJJUlizOTmgyzK8adgUSPhQXLfCbYB1YyIJLDUREaDvp9KH4RbIiXiCPa8wAdYnt59/QRTHhDB8rlCyMsRMnPAMxn33qU+GsMQAUkAu0FiR94yM4I7glF0+PmaCccKtke0xG4hhpoF0IHkv8TSW+D2wZzOfKWGntbQNPa1jfKo2EVXTwthVZ2FuC6ujdRAyvOYAbL7R2pjeEsKVy8uNWMh2B6onUHbp/ifM0Gjh8Clo5gW0kklt53JHludPOqJuNcfMNyYQeXx+Alj9KanhyzalrSw+upcmQzFmGvaTt5Ko2AjSweFySTE7COw7/ADJ/oK6jmnXUyWiBPSsDz0Eb1lIzBAF01O2nYeVbGL/Nv+y39KzcE6gHMQNe5irlK16KKK5dCgiiigjU6/3/AH5fxqSmXR3+tKrUDMViUtLmuOqKO7EAa7ampa8s4hxAX8XiRipRrTMq23YhFsnRXUEwcwOpHmK6r8nnFhiMM6hzcFm6bSud2TKrLM7xmKz5KK7uOTrOb7eOppuQZs0axE+k/wDunUVw0FFFIzAAk6Aak+QFA28xCkqJYDQTEnyntVM4i/mA5IKmJZbw6ZMHQgHQa6eVSf4nZ/W2/wB9fj5/GnLxG0TAuJJ0jMJ+nzH1qDBvYNlUH7EhJYgg4oAAQIOuhnNcEf5fWkxQdlkYK2zsudgcWohuslQQN8x32OffStXGPhr4XO6MAc464BjfY9Q8xtVEcEwKDlwoiBlN1p1CxMtPun6UVXa2xUTg7e5BH2sSkkiZ9QFPz9KmbCRIGFWN/wA+OvUwIO0k/OYqcYDBlSJWCCp+8PUGyNBM67IfT5mkbh+CfU5GgASbhMKoBA30EQaCJ8KHSPsqSGnLz1Efdg+0skElQI0krmNR3LDhXP2JCUMBftYhluBRcYSIWIXRo0EiDpVl8Hg5fqUZzrF0idDoIOxBOg86TD8OwVsllYAnKpPObsxdQZbcMpj9mO1BLgMOVxBIwyIkEi6t4HUhZHLgR3HplrZrK4fhcMlzNaI5mWPzhY5YXSCYiMtatEBE6Gs65wOw0ZkzAbSzafDX+taJoq9TgoooooFeSYQ3cSHY4m+ozOCBcYQc7RlIMxEfx7V63XjOKxy8KvXsPeW57WdW6WzqRo09I117aRGp1rXxfnjHy87O/SXifF8VwxUe1ibjgtlNu8TdQ6Ez1HMu3YivUuEYlrlmy7qFa5bRyo2VmUEr8pivFcbijxV7NuzbuZeZlbpnRyozdMgBRJMnvXuxtDLlGgEAekbU8nrn7PFe2/pncX8P4bFsjX7S3CmxMjTyaD1DvBkVoWLC21Coqqo0CqAAB6AbU0qLilWEz0sKlVYEDYaVl2teQtFFFFIT86GUEQRI8jtS0UFXE4JWU5VQMQAGNtWiPZ0O8dqq/wCGPJPMWIOX7i3KkwZmNeoZo7mtSigzG4Y+XKLijcRyLZUgkkgrHqfrrNC8LYf8we0TPJtTBjQELvAbX/NtpWnRQZg4c+Ug3VOqkHkW+kqSZAiJ1+XxM0PwonN1pJUgE2LRgkAEnTUe1p5N6VpAztS1Bmtw98yk3AQuWAbNvQgrsQNBofhp5UwcMuCSLq7gr9xbERO8DfXftr51q0hYVRQwHD2tNJdW9BZROwG6j4/UitCkDTS0CRS0UUBRRRQFVsVw61dZWuWrbss5S6KxWd4JGlWaKBEUKIAAHkBA+lLRRQR3BHUPn6inNcAUsToAST6DU06sDxliuRgr5H6S5B8XOX+hJqydvE1eTrz1fHWIDsTdIkkhdNAdRAIIIG2nxrWT8od62s3EVvTKQT8IMVzPAhZuWb1poN27csKARJS0nMu3LinscqssjYkedbFrgaASAoR9VQrnKwSDDMZymNvQ+dezVxPVjxZm77lamD/KzYb27FwfsMrfynLXUcC8X4TGkLZujOdkcFHPwDe1sdprzvE+G7bGciE+cFT/AC1lcY8N3BbmzupzZQdSdNmOogCRr29axuMX/jab3Pv292IoArxrwh+U+7Yy2sYGu29ALn/NQf5h/wAwbf5vjXruAx1vEW1uWnDo2oYHQ/7H0OtZaxc/bXG5r6WKKKK5dkiloooKzOxY6gD6k/KkNvzzHX4b+mn9KeLTD9PT9n/zRyn9/wDl/wDNUFpYO59AZ/1/0qeq6WGDhjcJAUjLlABJM5vOY0qxUoAaKRUAmO9LQFFFFAUUUUBRRRQFcN+VfFxYtW51Zy5+CCP6uPpXc15J+WO6RjMOJ0FsQP2ncN9cq/StPF/uMvN/isrw06uCwRQbatazBYd2uvnOY98qoqj0c12N/Q5RsoCfuiD/ABk/OuZ8G2gEt6b32J9fzf8AtW+DOvnWu/tn45/U+qvFMVyrNx/dUx8Tov8AEirNc/44cjC6d3UH6Mf9BXM+3WrydcBvvXtX5IeHG1gTcM/fXC4HYKoCAx6kN8orxYbV9K8EtBMLYVRCi1bAHkMgrrzX0z8E7rq7RRRXmesUUUUBRRRQFFFFAUUUU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258666" y="1025417"/>
            <a:ext cx="38170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הגל האמפתי של חוקרי תד"ח</a:t>
            </a:r>
            <a:endParaRPr lang="he-IL" sz="2400" b="1" dirty="0"/>
          </a:p>
        </p:txBody>
      </p:sp>
      <p:pic>
        <p:nvPicPr>
          <p:cNvPr id="17" name="Picture 10" descr="http://ecx.images-amazon.com/images/I/51HT5HTBP0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0" y="1772816"/>
            <a:ext cx="2372710" cy="37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7personalitytypes.com/auth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33" y="1256250"/>
            <a:ext cx="1316143" cy="18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health.qld.gov.au/workforus/profiles/profile-resources/images/stories/CH/steven-sutclif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65" y="4949748"/>
            <a:ext cx="1647604" cy="16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ecx.images-amazon.com/images/I/51ysw8mDKIL._BO2,204,203,200_PIsitb-sticker-arrow-click,TopRight,35,-76_AA300_SH20_OU02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13027" r="23690"/>
          <a:stretch/>
        </p:blipFill>
        <p:spPr bwMode="auto">
          <a:xfrm>
            <a:off x="6434349" y="1861939"/>
            <a:ext cx="2448429" cy="36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0757" y="404664"/>
            <a:ext cx="15824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סוף דבר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AutoShape 2" descr="data:image/jpeg;base64,/9j/4AAQSkZJRgABAQAAAQABAAD/2wCEAAkGBxQQEBQUExQWFRQWGBYVGRcYFBcXFhYYFhcXGBcdFxUYHCggGB0lHhgUITEiJSorLi4uFx8zODMsNygwLisBCgoKDg0OGxAQGiwkHCQsLzQsLCwsLC8sLDQsLCwsLC4sLCwsLCwsLCwsLCwsLCwsLCwsLCwsLCwsLCwsLCwsLP/AABEIAQsAvQMBIgACEQEDEQH/xAAcAAABBQEBAQAAAAAAAAAAAAAAAQIDBAUGBwj/xABFEAACAQIEBAMFAwoEBgEFAAABAhEAAwQSITEFEyJBBlFhMlJxgZEUI9IHM0JTcpKhorHwFWLB0RZDY4Lh8SQ0VHOTw//EABgBAQEBAQEAAAAAAAAAAAAAAAABAwIE/8QAIREBAQEBAAICAgMBAAAAAAAAAAECEQMhEjFBURMiMmH/2gAMAwEAAhEDEQA/APXa5T8pSscHCiWZwg1j2wwOvwrq6yvE3BFx2GayzFZKsGABhlMiQdx5ius3lc6nZXlGD8Phrge85uFVUAHbp037gCNPjNdPwiwvPQlVJAYKYErI7HttXK8c4XiOGnJdDPafpDSTbP7Lbox8tNtKwBiXExcuR5cxtvrXq+Nvvry/OZ9cevcY4FaxSjmICyzlYiSp/wBR5qdDXj3FcPctXnt3TJViAQIVhOhUDQA+Q22qqmLuiJuXADqOt9RMaa66gj5VawOHuXrtq2kZy0CexOupidMu3x866kZ61Kk4PiFz5WmREf0I/v1r3vw5geRhran2iMzftNqfpoPlXC+GPye3GvDEY0qCGzLbthRmgyDcKgAA+6PnG1elk1j5fJ2fGN/B47L8qN6WgCqA41YMfer1bb66x5edYPSv0VnPxuwpIN1dIEQZnX01rM8ReJuRbtvaHMVriqzCBADKSsMP0lzQ3bfuKDpKKotxW0ph3CuASV10IEsJjWKH4vZBg3Nd4hpg/L4/Q+VBeoqtheIW7pIRwxXcagjbzHqKs0BRRTXcCJMSQB8TtQOooooCiiigKKKKAooooIsVYS4jJcVXRhDKwBUj1BrzPxR+Thkm5g5ZdzZJll//ABsfaHodfU7V6gaCa6zu5+nG8TU9vMrnhFMdg8Gtrou2bSq8owRGuPzLucn2mUi4uQazcExXZ8A8NWsIBGa5dyhWvXDmuEDsCfZHoP4xW1tQtXW7Uz45CxQFrz7xJ4BuMQcKSwa/fu3FuX3TS/bVGRGCtpKg6idTBFWMJ4FZrJa82W/mxjhLd24bQGKQqELsAxC6HMADPoKza+nchfjRl9K8y4Z4Hxqr94LOZbOIUE4i8/OuXbSW1DgImRAE7EntXQ8C8Jmx9sttAw2It2VVFu3DlblFb5GYyssdIOsdqHHUq6ksoIJWAwBBKyJGYdpGutPK+n8K4LEeAymIwzWETLaFs3b73rovXuVaa2qG2oyQQLXVodD84PCngC7ZKrizzbRsFGQYi6Rbul1LlNAStwIjHUZTmGoNB6LloivM8X4GxY5PKyMtq7iTkbE3VBsvet3cOmbIxgZWDDfWJNaFjwK64UEsDihbxSBOZcNg/aLjOqs2jkJMZhBMme1Ed2RSxXH4Dwi9u1xCwpCWsQiC0BcuNkbk5bhObVZeDoTIHyrnLXgLFjDYhBbsK923ZtKBisQQHthy1/OVnNmKHJt9KK9TikIrz/F+D8TcxL3Rbsp91iFzHEYhziLl21kTmpAFsTJOU7GtnwhwBsHdvsCos3Uw2VVuO6i6iuL5GcmAWK7H9H0oOnoooqoKKKzOOcYGEVWZcyswXQ6jRiTB3iB37+lWS28iWyTtadFVOG8StYlM9l1cbGDqp8mG4NW6nOLL0UUUhNACjvRsKAKANKTSLQKDh7Pg209y8XxClbv2nmi07KYvPaa3qXMG2UbWNS/ypcd4OF1bzJiVVX+1Q0sQnPNorrng5GtsfXNGlaGN8MC67MLirJvEZSVku1hgGykZgOU0qZHUPKpLfAsvDreGLJmQW8rcxsua2VKsGYE7icsEdtRUVg3/AAS7WLiPirEsyhnyXfuwqZAUm/pcPUSWJE9t60uB+G3t4x8QcRadWOIKIivobxtkhmN0yFyDYA9Z20AnwXht1v27j3LbtbNyVyaXBde6zM47MvM6Oy5ro/T0Xw54cGFdW5oYqoBUM2WBh8PakJOUEmyzTEwwoMrA+CRZVQcSvScK7QXAL2MQ7s0G4Yzo3K/7e9SY7wUubKuIVLIS3ayMzlzGIS/Fxs4BkLcRQADDnerF7wizk5byolw5nKhXZ2zjKwFxWVYUZY1BnYESYrfg1ke05uoSjO7jMyA5jcyQ4GbQPHUTMEaA1BYwHgxAYdxdTl3Uyy/svfN6xrn2RTlHnUC+E2+yX7IxSl8RZw1nmNnbrsLkdxFySxEEAHQgTO1a2D4I64e5ad1Uvh7eHDJOnLtumYTHvAx28+9V8R4fZ9SMMgZLdvRTFnI7MHw+ghjmB7QyqZaIqipe8G2ggU3FXLiVvWpZ+i1mts1pZfXNkbX/AD0vifgK3ne/YdM7WytxOZpdm5YysxL5QEFth/3U/DeD+rDHnlkszKyTDFHB5bzIUsynKdAAQNDFUrXgdwtr71OhLVvLmJVuUGki5l5ik6aSVAnQkAgpE8BwFP2hQyrcKFRcVEZsQl5WQG4TCorpqT7fpFbXhjgS4W/iXR7WW6Uy27QYLbVTdYFsztLtzNSIBy7VT/4UbIPvhGe5dNtpeyxa9zAJOoUqFRhs28TObX4Hww2HvswQc1leEZiqwgUgKQAIK7jfuBFEa9AorF8ReIUwWTMrM1zNlEwvTlBknb2lrqS28jnWpmdrarmfF+HW89q1cUMjJeYg+YayAQex1OtZGL8R4u6JULYSQJiDqYHU+8kgaAUzB5+YWuHM/LILSZIBETrHnqN+9a/x3Pu1l/JNepHONhVsEXsFee06qGI1ggDaSNZ90gg+laK/lIxAAD21DADVUnN6wW6flWrwThzoqull3zWtD0ZVfKCCc7D1iJqinA1ec6hSNMrCWHx1rX+vfbHmuevT0umcwExInykT9K4LEYfE4qWxF5kXtZtwI8gTtPxzfGua4pwEBstq7bW5uLRbNc/hqD65axnjn7bXy6/T2Rv7+VDVx/5PXxaq9rFC6QBKPcBMQdVznU7qROuh7bdh3/v+/Ks9Tl40zr5ToJpRpSTr8KUVHTln8MoQFW6nUACWXO4K3Gcmyxf7uS0MBIgCIqW54bRsF9l5inW4wYoh/Ocw+wIH6R2ictQYXwebVzOl4Tmtv1W2iUa2dkuKpByRqCRO+8ong0hLdvnLkQ5vzALXG5ZQcxs/UgkgLp0krroRFXeGeHktHEHPnTEZh1NcJhy2hc3Dn9qJ0b12isPC2n55M2QWnPKE5JuGBDaHK6AEz7EnNNTYfwsFum6bpDFrTFba5LX3dxrmXllmABJUzuGDGeoim4nwkr3ze5zqxNwyohgXzBSDMHKGIhgQdiI0oDhnhpUFsi6soyFuUmS2wtqgAyZjBLIrFpnemY/w7bvOWa7bC8xbpIXLdYF0fI94PJSE6dBEJvl1scJ8NCzauW2ZXD2zZ0tm2Ck3D1w5Lt94RII0GkVQfwOHAL3iXFxHzC2B0oqDKFJPuLDNmiO8kkNLinClv3HPMtSVQEMgdl5T54nMPu22de4nUVQu+FkKPN8KGJzKFAs68wAcpmIUBnkQQZWJI0ow3gzlplF0SU5bNytSpN/NHXIJF6ASTGQaGYCYbwdywyi6ClxbQINqYNq3lmc8AE5jBHca9yDf+F4VimK5ag3nBScoFx+Z1guRAZLXs5RFthpnNPw3he2iJlu2zKgsz2wWBBSXsQw5LdKgmDqqkyQZunw2FTEKjRzrXKCkSiGbrExOzNcYkVDf8MG4LssgN055a2zNbfmm6uR1dSVUn2ToTqdCRQ6y7PgRFCJ9oEqbOnLtg5bYYsAvs9RYHaOkSGMmtzw5wlMMz5Luf7u0hXspBuXGYakw7XWaJMeflUxPhEXGGe4pAN0/moa5zblt35rhgW9hgCuUwR5a6PBeFvYZi7h/u7doECCQjXX1HaOblGpMJJJJNDrWrA8YeHPt9oLmysuaPIhgAQT22Gtb9FdS2Xsc6zNTleSDB3nF/CYoOtsFAskZoGoNtoh1lR5+WlXfD2Fu2lurcuC6qrFthE5eqc36QM9iTEaV6NjsDbvrluLmEgjcEEGQQRqNhXG4jBci5ilDZgFBBiIkOwHrAYa962+fyjD+P411Ph/F27uGtG24YKiKYPssqgEEdj8anxnDrV4g3LauRsSNa8rt4W5hiMRhbuRyAWWZR/TXQ99D8iNq6/hvjN7lsFsMxfZshlfloSPgdvM1L4795WeSfWmTjzexV9cLYOQGeZcEyqjQgEf3qB5112AweG4dZhctte7mM7nzY7sazvD11Ri7tvJlPKFwN74Lw/0OWf2hWr4gwVm5ZJvlVW3L5mMDQHQ+YOmnoKas7M/hcy8uvypJ4kQOxuFVw5y5LnUZLb5xHSDOnw13rVwjrdQPbu51M6qUI9dQO21cfZu2bwNi3k1AATQKc20dv9Zrd8H4G7ZwwF0KpY5gi/oZhqC0kE99Km8znfpca13n22Fsn32/l/DS8k++38v4alorJqi5J99v5fw0jWj77fy/hqakdZBHmCPr8aCHKP1h+qf7UkD9Yfqn+1cdwzhGAtMqrh7pyHlqGRWDZLuGss4A925YskkxuzayarrwjAO08u7kcdFsWkAXn5rjbdoxBGXYZDvANTq8d0F/6h8912+lAX/qH6p/tXG28BgrU3xavqGsXSGCWoNs25dR36VmFOmneBRivDWBNpV5F4rzGsBECBsygn0gfdlgQQZM6E06cdll/wCofqn+1GXvzDHxT/auMsYDAlbtwWr1wPyr5flW+gWUt4hDbhRklbgMRJ6++6XuEYBrZsNbv8sO7DpSGcW0wTup7EB1edDmJbU06cdpl/6h+qf7UBJ/5jfVf9q5LGeG8Jftuow17MrurqotLdi/eTEky3SyBgIE6AsIp3AsLg1xFm7bF7O6qELBAn3lm5dBOUAyVF70kREBadOOt5J99v5fw0ck++38v4aloqoi5J99v5fw0ck++38v4alooIxaI/SY/u/7VyXElNy9jFG5IQfH7Pb/ABV2NcXjfDOIxOLvM1zlYdmkBdWfoVSSB+zGummxrvHO+3G+89RhvatWtXJv3NOlQAs6DYaf3tRj8fetEC4DZkSq5MvTp3Yan4bV33CeB2cKBy16hpnbV/r2+UVoMgO4B+Imu75Z1nPFZHKPiVtNmLKjL7xAIB338xWHxLxkL4u4d0s37ZQ9SC4QTBIU7hWkLBmJ7iK7jG8Dw91sz2ULTqYgnT9KPa+dOscJtI2ik9xmd3AP+VXJC/KpNZdXO76YfCvCmEexbK2TbfRw4LLdV0iCCQNJgxEeldSBEDype/0oHeuLq13nMhaKKBXLoUCsdjiwJAQ76Qsz06rqBEl9DrCr3Jpba4s5szIsagKqkt7eilmgf8vVv83oRBzGK8XrhWvraw2HP2e4LYC4gKzC87vdCry5Z5RXKrOYsQCWUipOJ8Zsi7Zttg7dyzcutbttHVFprVhilvIczAvdOUR93ZYz2roc+N00TQJOiwWghwvVIWcpBOsTptU1sYkF1lMoFvIwUDMZ+86cxgRMftempXOcLxtrGghcDbVyt5Ht3UKxZshVtqxNvpzNyhlggC2++WpuA8atXruDtLgxbD4f7WjZDktO6IWW2cgDHLeYFwRqYI1raZcVEgpJaIKjME01kNBb24ExBHehWxWRZC5y6ZtFyhYt8z9Kd+bESdqDneNca+zk4Z8BbZLmZQgclbiW2s27UqtojqSYU7cmNtamxPGnS/asNgrIa411AOcxKktcKOctkqLdw2rRmZBcSumu2WxmeBkyZlksACVzDNlCsY0kifh6h8YoXNCpt5ieoDMVzJp0nTpNyDv0ifUOd4v4kZcKHfB22a5evWLqNcbJNgXIOcWSXVuWAsqPaWrfAcQLuKLJgLdsA5GvAqHVTh7Vy3pkGhD8sgHTJ37ajvjATAQgkwNAQM7wCc2oyi3trLN5UoXFhnGa2QBKnLAZoSBGaVE8yfLpidaDWorIY4uGjJOYhQwX2cu7FWj2pEDyHrVrhxvy/OyRPRl92W9rXeMv9e8CoukTRRRQFFFFAUUUUCHt/fY0d6D2/vtQN6AHeogr+8v7h/HUo/3/AK0LtQRZX95f3D+OjK/vL+4fx1NRFBDlf3l/cP46Mr+8v7h/HU8UlBDlf3l/cP46Mr+8v7h/HU8U0TO2nbznWdPpQRZX95f3D+OjK/vL+4fx1PFJFBDlf3l/cP46XI/vL+4fx1LFV8fg+amWSp0IYbqR/cEdwSKB+S57y/uH8dJkf3l//Wfx1TtcFVWUh36SxiFjqzaezoOrYe6PKmWeAW1IlrjKFC5WboMSZIG5JMnz+dBfCv7y/uH8dLkue8v7h/HVHD8EVHDB7kidOmDOXsB2gwNhmNMXw+gyw9zpyaSCOj0I0kySR3JoNHJc95f3D+OjI/vL+4fx1npwBRHXcJAUT0gykQTC6kwQT3Bjyqa/whHstalwrBl0cjKGbNoNtDtptptpQW1V51ZY/YI/jmqSsb/htOcLvMvSGRwufp6JgbTHz8/eM66LAAGw9Sf4mgdRRQKBD2/vsaBvQe1A3oE7fWq2Mx622VcrMzdlykgFgoJBI0kgTVnt9P60l68EUsxhRudT/SgzX49bAYlXAV+WTNuA0KdSH00PfyI30NDE3bWIDkrfVhE5RbDERdIMSfZCPvroNDIrXHGLMgcxZIUgayQ2ikCNjI+ooPF7IEl40J2YQAYJIjQAg/Q+RqKxLVq0Vd8t5lBCZotd1UToeuc0a+zmMAQTSXsTYOR4vsiKwGUIwZQy2yJU5jqdMp2Bre/xO0AOsAZsmx9qAY200I+oqLEcTRlIS4A5EAwxALaKYA+nnp50GS2GtIEJW+4LHQ8ls7BltlSWMwYDQCFjUbAVGr2XZv8A6gloQCbYaVVbcghgwJCzLHTmTpmFWkxXVP2wlJ90TBBC65I376yR8qU4lkZgcXJC5cpQCHbK4MhdssiNdGWddSFUYW1LAfaSMqoD93ABS0CROs9aTImS0DenItp1zffaXVYLFlS5uOEyrEAAm0Z1DQWnenLiHJyjGg7T0KWG42CQoLFN/I666T4rEyCwxZXPqnQIAtt94DKyJBUeh23igqulrIWS3eUHNeBVLWgtldApOnY7AnM0nU03DpZyuQL4HLuKSEtkMIzHLkkQM4gmFMjUxWgMTlBDYksYKklSoDF4UghdCIZY11gb71jfZbZL43UquVjbAAKllclcvcg6diPlQQjD2boCjnIMxtl8ttZbKDMkTlyhYCjL07aE0C7YQm4eaVVuWTmtFGORUIkNsRcDGIEr2IirSYwoVz4qSpOcFIUhSQQISe4kzpA27ufmIMjYw5wBJNtewTM2i6atvsAw8iaDNutYJaecOtmy5cODouwXdlOScpmSQWHUCdDFvb5TIUxGW2V6gVJ+4ZgpUFtMxtMNAJnWAZqIYi40KMWAx6fzZHVzAuxXTVWXXu3pUrY0ZmY4yFDI0ZR0quXMDKz1Bbh/7gRoNQyRw3DNktF8QCge0Je0GhQLhJgyRFsQe09pBq9xW/av24dcQoPMac1vMMysSsMxkEKdBK6CdDVnnsHaMVCAO+UoSwUqQmpXUA9XxEdqjbEuEH/zACM5Zioy+wWX9AbZkJ+Ed6CrhMHZbELcBxM5wRLJkPLJtqTBkqSY899gxnqkWABqY8zJ+ZrDwd5s9ucWHkkkZAA4MRqF2jQGRM/Kt6kSiiiiqEagb/T/AFpLhgE+Qn6VwtzxjfxJL4S3FpZ6mALXIMeyToPa0Gunbaus4unGtzP27rt9P60l2yrgBgGAIOonUbHWua4R4ytXWW1dBtXWYKAZysxIAAO6nUaH6muoprNzeVc6mp2IfsqSDkWQAAcokBdVAPYDWPKj7Nb16E6tT0jXffz3b6mnX7QdSpmGEGN4O9Z93w9h2EZAB1CBpIchiDHqBXLpcGHtTGVJ32X0E/yqP+0eVVcZhioVbNq1EkvmRcsROgDCGJVNYI09BSPwCwVC5NBnMjQkuCGJI1mGYek6bCI73AcOBLITDF9JJLERJCjX4bfKoIbeEugqBZww0QMRbEe1JVeuenQ69/jpKcPeKsOVYlss/dyOo2w+dc/VChu4nIvwqpfsW1dgcK7F2ZCygsDzJuFpC9OrRJiCInSkVFsA5LF1s6AsFkuC7BmUgqBpnHfYEACKKlW3eUCLGHUaZoVIy5oInmDQItsyRuu21Sm1c5S/c2OZ1ArlDIQxOWDm0AhCfP8AjVP7LbTLbGFckMCGA3hluibmUALmykgwJUjWlGGtAADCuSLjGcrAzFtcwJUaHOPToYiYoLAwtwSRZw4DZpUWlLkAkpP3gU9QDETGu8iae1m9cChrWHiFaGQMFuEKXIhzIln9dNzM1n2MJahyuEugIBaIMrmUh7XQMvUILEx70+VPv8Pt5UU4a4Y5jHLvml1knL1TrHpl02oLNvAOxIaxhlUl11tBiFIBlgHg5iTKjy3MzU+KS6cjLatFijBwwUgF4ZwHzgxnAkQQdNoqnhMAiOCuGdWR16s2oLgW3YGNY0JjQhZ2qJLFpJ/+LdOZis5SfbKLPs9I0UknYAyaC3dtX8yE2cOxhSxyiUcsGOpeSA0tmGskaSJJfwt1ixNmy7Zw0vbENltsNJukjUIoOkBjK7mqdxLLdH2Z1LIo0VgcqiI/N65eYQflEmBS3cBautJw1wm5y3YyywQLi65h2VWmNdUETEBfFq6brB7NlkaA7hVm4DlDbuTAXPoR5DUEkMt4e7kAazh46DkFsRJUBoHMgQCVnXQGJkCqtrDoZYYa6NGuQdJzI1siMs5soPT6r56NxOCtKrL9nuEWy8EAy5bmKdkn3o7dS+cgL2DwlzMpe1hwQUMrbhjoc+U5zly9MbzB2nTarmcFhrS3bYGGuKVdgHIaBqpJJy95B3HskeldNRBRRRVHnFwY21ae0l3m23Vkh/aUMCDlYmRofM/CtDCWgigKioPcX2V0AgGBMRv3pbGKS57Dq/fpYH+Ap5ra2sc5k9xiYVOdxuwo2sobjfIEr9CyV6dXnKcNaziHxFh8t1h1ZtQwMSNdh0jt2rb8KeLjjMRdwz2sty0CWZTKGCFOh1UyfXY7VNzs7DF5bL+a0R4pwxbKrljE6KfpJiDv9I30qVfENkrm64zFDKEEMAs5gdvaUfE1pm2PIfQUhtjaBHwFYtmZgPENi+6qhYliQOggaAHXyHUu/vCmW/E1hhIL5dp5bRIAYjTXQMO0Vr8seQ+gqrj8amHUMw0JjQKPqWIHl3/pQVLHiOy6sRnGVS5BtsCVCM5I89FO3en2OP2nJAz6STKEQArNOupEKdv60y5xq1bkFHWcsdK9WYGOkNOuVtCATU3+JKBm5bxCaZVk5yqpBzR+lsfI0VHhPEFm6yohYswJjKR7JYEa95Rx5aU1PElhjC5ztByEAyCQAWiTAJ+Ap97jNtAGZWUaEEhASGJ1ALT2/iDtrQvFrZBYIxA75V6tdcpnXcH1B0mgkxvGbNlyrsQQoY9LEQzBRqBG5URvqPOmpxyyYhj1ZI6SPzhAT6yPrUZ43aP6LMC4tzlWM0TBlt9dt/Sl/wAYtSZRpUqDokqSxQAw2hzAj17TIoHNx+wDBZp6v0GPsrnOoEezqPPWNjUlrjFpioBbrCssqRKvAU/AkgT51XXjlpgehyJYElAB0/E6+Wk66VHb48C5X7Pe6Xe1otthmtjNoQ+oywdNjIMERQWn43ZEyxABgnKYBy5tT20BPypl3xBYUSzMBlVp5b7NEdvUH0EntVK14mstaW4LN3K5iOWgO1sglc2x5iAH1nbWnYHxRavuqpaukuCVJVACQrMBObfoYTsCIJFDi7d45aQw+dfijDQTrG4HS2p3jSZEv4lxi1h1LOWyjOCQpMG2pZp+QJnbQ1nWvE9p1LC1dKhlVjltkCWCgnr1ALLtMZvQxZw3H7V20l0K+Vp0IWVhimvVETpIJGs7TQIPEljmC1mbOWRIKEdVz2QdNOw+foY1rbAgEbHXv/rWbb4zaYpCv95kZWKgAhzCnedydNxqYjWtN5jSJ9dqIWiqnFGi2fiKbwi4Tb13DEf0I/rXXPSdef4izZbjN0WrSqLGQtCoLZY2yScuX2pYSf8AIPnpcQxS2bT3GnKqkmN/lWL4Mc3vtOJO9+9cYegLGB8oIqH8ouKyYQIN7jqPkssf4hR862+7Iwl5m6aWE41zLa3fs+IFtwSrC0zhoJGgt5juDU35JuF3UbF371t7bXHUAOhUkS7sQGAMSy/Suy4Dgvs+FsWv1dtFPxyif4k1oD+/61xd/cjSY9y0tFFVMTaulpW5lWNoUmdfNT6a/HTvWbRborOTDYjKM18TJkrbUdJUCIIOoMmfWIpxw9/N+eEdxy1007fPXXz3oL80TWeuGvwJvT73Qmu+3T+z9D56MbC4mGi8swMv3YABBWZ3mQGE9p2NBpzRNZH2HFf/AHQ9kD8yntyJM+UZhHmQe0FWwmK6YxCiFAb7lYZ8pBYeSkwY+OsQBBrTWfj+OWLFwW7rlWIzAZHIiSPaVSBse/amDB4jIAcSc4VgWFq2AXnoaCDoASCO8DbWXYjB3XZjnWP0QUVo1BEys9tR3MbUFf8A4ow2R35jFUBZjyb3SoYKxgpJykiY2BBMU8eJcMQCLhINzkiLd0/eanLATTY6nSnLw+7CjmJsQwFpArayIWNNIB11jsaBgLusXFA1KjlJKsflr5T8N6KiHinDHXmPuV/MX9wGYj83vCv8creRp2F8T4a6wVLpYsQB93dAltpJSBO2vcgU9+HXGkG4pUjUG0nU3TJIy/t/UDsSU+wXv1qDqEstpAQsNIAIInNkM+h+YMbxVhQoY3GCkSCbN4CAcu5Tee2+o86kt+I8OxIDsSAWI5V3YLmP6G+UE5dzBgaVAeGYnLH2hJAWD9nt7gNmMRoScseWXvNWFwV6WPNUbxFpNOkwZidDGnlmGsggH2+N2mYKC8sSomzdEsGCMNU0hiAZjfyq3axCtsQe1Z1rA4kG2TiFMEFxyVGYaZgsaqW11+HkZyvHXDicNNlzacugAWfvCTAXQwPen/LXWZ28c6vJ2LHiXiYfPhbXVdgFmzFVs6gqWZdc5iQg1jcgROZwrDXMPbCC/dPeekSYA8iTsNyawcU9229rBYQziLpLNdbWO9y7cnf0nyI7AH0PBcJs2UC5UmBmbKqm40dTNG5J1rT/ADOM5/a9cZ4bwvJwlpO+UE/H/wBzWF4gT7TxXA4bcBlZh6Fszfy2z9a61RAA8gB/D/3XM+B0+08fxF3dbKMAewYZbQ//AKGupfuudT1MvWP/AF/tUItNPttBE/ob/DJUzUf39f8AzWDdGLB/WP8ARPwUck/rH+lv8FUuJcHF9w3Nu2yAR0OVEFSuo+YPxUVWTw6Qyn7TiSVZW/O6HL2IGhB1n4/CA1uSf1j/AEt/go5LfrH+lv8ABWSfDeo/+TifbNz883cAZY93QmPWo08MEb4vEyNAeadhtIMyY3PfyoNrkn9Y/wBLf4KOSf1j/S3+Cs7EcBz5Iv4hcnldbqAbMM07xqJ7g6zpTeGcANhgwxGIchCkXLhcakkMQdCwnf0oNPkn9Y/0t/gpeSf1j/S3+CspPDgFvLz8STAGc33zaKy+cSSzNtvHYCHWeAZWRvtGIJVixBuHK4OeFZdsoLE6a9KzIEUGlyW/WP8AS3+Cjkn9Y/0t/grKfw4CoAxGJBGbXnMSZDjWdNM5j4L5U1fDUGftOJ/T3vEiXOpjbQaAbDtQa/JP6x/pb/BRyW/WP9Lf4Kym8OSDOJxJm2tsEXSsEIEL9MS5AmTpJJiad/w/Gci/fzOjrJuHpLqoBAEeyVLACNXb5Bp8lv1j/S3+Cjkn9Y/0t/grIPhkZpGIxKiScovNl1UL3knUZtdZJ86c3h48pLQxN+FcsW5h5jAgjLn3iSD32+gavIP6x/on4KOSf1j/AEt/grLTw7DIwxGJlWttBukhsjljmB0hpKkeUeVK/h4Fw3PxAUFjkF5oOYOImZgZ9Nf0V8qC/euC3Ba437MJJ+QWa53inFRev27RtuhXNcUsVIcZcoIysYjM2hq5hPDHLfOb959COts0gtO3mNgfLzq7iuHWQmWcrEyGnqJGh+UGDGmvaus2T7calv05bheE+zY+7imDOrWcihRmdWzhiAvkd5+MxTOK4W9xBw913w6KIt2kIzgH2jdYSCxhdBoIjXetXiNu7ZViLNy7lEgW4Yt8NZrmmwXFsX121TDJsEdgH+LdJM+mlaT9s7yevbc/wbHr2wz/AAe4p+hSKT8nHhW5gPtLXoNy66wQQZVZMmNiWdtPSu0orO7tnGkxJegimf3/AH86fTGH9/3/AHpXLs8Go8TYFxCrTB3gkHedCNqcp/v+/nTqDPw/B7dvRcwB1IzSDsNj6Aj/ALjUdrgNpRANzYjW4x0JzbGQIJMQNO1alFQZtzgqNuzyd+oCdCNogD0Gmg00pRwZMqqGuQuaOufa3kEHN85+taNFUZGIw2HTLbdyDIYAucxkhdT5EhfnUo4OgkZnIIggvJ9pW9rfdR32mImnY7g9u9cW4xeVyiA0AhHzrI79UVBi/DWHuuXdWLFs3tkCdZAA0gySR3Jq3nJxJ38pRwa2DOa4d9DcJGqle+0TpHeDvUtrhttZ3MiILEg6g7fET8z51T/4Yw8kw2ogjMSpEqQMu0DIsf8AmrC8FtB7bgENbnKZnQsWIJMzqTXLojcFtkzmfaIzaeXcTO+vr5aUv+E24IzNqVPtDTKIA28u+/eZ1ptngdhHDhTmE65id95117fMA9hFUeE8NJJUlizOTmgyzK8adgUSPhQXLfCbYB1YyIJLDUREaDvp9KH4RbIiXiCPa8wAdYnt59/QRTHhDB8rlCyMsRMnPAMxn33qU+GsMQAUkAu0FiR94yM4I7glF0+PmaCccKtke0xG4hhpoF0IHkv8TSW+D2wZzOfKWGntbQNPa1jfKo2EVXTwthVZ2FuC6ujdRAyvOYAbL7R2pjeEsKVy8uNWMh2B6onUHbp/ifM0Gjh8Clo5gW0kklt53JHludPOqJuNcfMNyYQeXx+Alj9KanhyzalrSw+upcmQzFmGvaTt5Ko2AjSweFySTE7COw7/ADJ/oK6jmnXUyWiBPSsDz0Eb1lIzBAF01O2nYeVbGL/Nv+y39KzcE6gHMQNe5irlK16KKK5dCgiiigjU6/3/AH5fxqSmXR3+tKrUDMViUtLmuOqKO7EAa7ampa8s4hxAX8XiRipRrTMq23YhFsnRXUEwcwOpHmK6r8nnFhiMM6hzcFm6bSud2TKrLM7xmKz5KK7uOTrOb7eOppuQZs0axE+k/wDunUVw0FFFIzAAk6Aak+QFA28xCkqJYDQTEnyntVM4i/mA5IKmJZbw6ZMHQgHQa6eVSf4nZ/W2/wB9fj5/GnLxG0TAuJJ0jMJ+nzH1qDBvYNlUH7EhJYgg4oAAQIOuhnNcEf5fWkxQdlkYK2zsudgcWohuslQQN8x32OffStXGPhr4XO6MAc464BjfY9Q8xtVEcEwKDlwoiBlN1p1CxMtPun6UVXa2xUTg7e5BH2sSkkiZ9QFPz9KmbCRIGFWN/wA+OvUwIO0k/OYqcYDBlSJWCCp+8PUGyNBM67IfT5mkbh+CfU5GgASbhMKoBA30EQaCJ8KHSPsqSGnLz1Efdg+0skElQI0krmNR3LDhXP2JCUMBftYhluBRcYSIWIXRo0EiDpVl8Hg5fqUZzrF0idDoIOxBOg86TD8OwVsllYAnKpPObsxdQZbcMpj9mO1BLgMOVxBIwyIkEi6t4HUhZHLgR3HplrZrK4fhcMlzNaI5mWPzhY5YXSCYiMtatEBE6Gs65wOw0ZkzAbSzafDX+taJoq9TgoooooFeSYQ3cSHY4m+ozOCBcYQc7RlIMxEfx7V63XjOKxy8KvXsPeW57WdW6WzqRo09I117aRGp1rXxfnjHy87O/SXifF8VwxUe1ibjgtlNu8TdQ6Ez1HMu3YivUuEYlrlmy7qFa5bRyo2VmUEr8pivFcbijxV7NuzbuZeZlbpnRyozdMgBRJMnvXuxtDLlGgEAekbU8nrn7PFe2/pncX8P4bFsjX7S3CmxMjTyaD1DvBkVoWLC21Coqqo0CqAAB6AbU0qLilWEz0sKlVYEDYaVl2teQtFFFFIT86GUEQRI8jtS0UFXE4JWU5VQMQAGNtWiPZ0O8dqq/wCGPJPMWIOX7i3KkwZmNeoZo7mtSigzG4Y+XKLijcRyLZUgkkgrHqfrrNC8LYf8we0TPJtTBjQELvAbX/NtpWnRQZg4c+Ug3VOqkHkW+kqSZAiJ1+XxM0PwonN1pJUgE2LRgkAEnTUe1p5N6VpAztS1Bmtw98yk3AQuWAbNvQgrsQNBofhp5UwcMuCSLq7gr9xbERO8DfXftr51q0hYVRQwHD2tNJdW9BZROwG6j4/UitCkDTS0CRS0UUBRRRQFVsVw61dZWuWrbss5S6KxWd4JGlWaKBEUKIAAHkBA+lLRRQR3BHUPn6inNcAUsToAST6DU06sDxliuRgr5H6S5B8XOX+hJqydvE1eTrz1fHWIDsTdIkkhdNAdRAIIIG2nxrWT8od62s3EVvTKQT8IMVzPAhZuWb1poN27csKARJS0nMu3LinscqssjYkedbFrgaASAoR9VQrnKwSDDMZymNvQ+dezVxPVjxZm77lamD/KzYb27FwfsMrfynLXUcC8X4TGkLZujOdkcFHPwDe1sdprzvE+G7bGciE+cFT/AC1lcY8N3BbmzupzZQdSdNmOogCRr29axuMX/jab3Pv292IoArxrwh+U+7Yy2sYGu29ALn/NQf5h/wAwbf5vjXruAx1vEW1uWnDo2oYHQ/7H0OtZaxc/bXG5r6WKKKK5dkiloooKzOxY6gD6k/KkNvzzHX4b+mn9KeLTD9PT9n/zRyn9/wDl/wDNUFpYO59AZ/1/0qeq6WGDhjcJAUjLlABJM5vOY0qxUoAaKRUAmO9LQFFFFAUUUUBRRRQFcN+VfFxYtW51Zy5+CCP6uPpXc15J+WO6RjMOJ0FsQP2ncN9cq/StPF/uMvN/isrw06uCwRQbatazBYd2uvnOY98qoqj0c12N/Q5RsoCfuiD/ABk/OuZ8G2gEt6b32J9fzf8AtW+DOvnWu/tn45/U+qvFMVyrNx/dUx8Tov8AEirNc/44cjC6d3UH6Mf9BXM+3WrydcBvvXtX5IeHG1gTcM/fXC4HYKoCAx6kN8orxYbV9K8EtBMLYVRCi1bAHkMgrrzX0z8E7rq7RRRXmesUUUUBRRRQFFFFAUUUU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258666" y="1025417"/>
            <a:ext cx="38170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הגל האמפתי של חוקרי תד"ח</a:t>
            </a:r>
            <a:endParaRPr lang="he-IL" sz="2400" b="1" dirty="0"/>
          </a:p>
        </p:txBody>
      </p:sp>
      <p:pic>
        <p:nvPicPr>
          <p:cNvPr id="16" name="Picture 2" descr="http://d202m5krfqbpi5.cloudfront.net/books/1328854877l/607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6240"/>
            <a:ext cx="3168352" cy="40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bloximages.chicago2.vip.townnews.com/wacotrib.com/content/tncms/assets/v3/editorial/1/34/1345e049-477e-5625-b760-55ff7037dfd8/5271f57cd47df.preview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23" y="2918934"/>
            <a:ext cx="33505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encrypted-tbn0.gstatic.com/images?q=tbn:ANd9GcSS2D_mdTh8WgjHiWRaXuW5K2_r768_NCz7mMOQ6PLj0UVdb6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96784" cy="24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ordon Melton (Schola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577"/>
            <a:ext cx="3487544" cy="24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kelebekler.com/cesnur/foto/se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7591"/>
            <a:ext cx="3685160" cy="28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[Massimo Introvigne as vampire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22" y="2102632"/>
            <a:ext cx="4765408" cy="27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0757" y="404664"/>
            <a:ext cx="15824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סוף דבר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AutoShape 2" descr="data:image/jpeg;base64,/9j/4AAQSkZJRgABAQAAAQABAAD/2wCEAAkGBxQQEBQUExQWFRQWGBYVGRcYFBcXFhYYFhcXGBcdFxUYHCggGB0lHhgUITEiJSorLi4uFx8zODMsNygwLisBCgoKDg0OGxAQGiwkHCQsLzQsLCwsLC8sLDQsLCwsLC4sLCwsLCwsLCwsLCwsLCwsLCwsLCwsLCwsLCwsLCwsLP/AABEIAQsAvQMBIgACEQEDEQH/xAAcAAABBQEBAQAAAAAAAAAAAAAAAQIDBAUGBwj/xABFEAACAQIEBAMFAwoEBgEFAAABAhEAAwQSITEFEyJBBlFhMlJxgZEUI9IHM0JTcpKhorHwFWLB0RZDY4Lh8SQ0VHOTw//EABgBAQEBAQEAAAAAAAAAAAAAAAABAwIE/8QAIREBAQEBAAICAgMBAAAAAAAAAAECEQMhEjFBURMiMmH/2gAMAwEAAhEDEQA/APXa5T8pSscHCiWZwg1j2wwOvwrq6yvE3BFx2GayzFZKsGABhlMiQdx5ius3lc6nZXlGD8Phrge85uFVUAHbp037gCNPjNdPwiwvPQlVJAYKYErI7HttXK8c4XiOGnJdDPafpDSTbP7Lbox8tNtKwBiXExcuR5cxtvrXq+Nvvry/OZ9cevcY4FaxSjmICyzlYiSp/wBR5qdDXj3FcPctXnt3TJViAQIVhOhUDQA+Q22qqmLuiJuXADqOt9RMaa66gj5VawOHuXrtq2kZy0CexOupidMu3x866kZ61Kk4PiFz5WmREf0I/v1r3vw5geRhran2iMzftNqfpoPlXC+GPye3GvDEY0qCGzLbthRmgyDcKgAA+6PnG1elk1j5fJ2fGN/B47L8qN6WgCqA41YMfer1bb66x5edYPSv0VnPxuwpIN1dIEQZnX01rM8ReJuRbtvaHMVriqzCBADKSsMP0lzQ3bfuKDpKKotxW0ph3CuASV10IEsJjWKH4vZBg3Nd4hpg/L4/Q+VBeoqtheIW7pIRwxXcagjbzHqKs0BRRTXcCJMSQB8TtQOooooCiiigKKKKAooooIsVYS4jJcVXRhDKwBUj1BrzPxR+Thkm5g5ZdzZJll//ABsfaHodfU7V6gaCa6zu5+nG8TU9vMrnhFMdg8Gtrou2bSq8owRGuPzLucn2mUi4uQazcExXZ8A8NWsIBGa5dyhWvXDmuEDsCfZHoP4xW1tQtXW7Uz45CxQFrz7xJ4BuMQcKSwa/fu3FuX3TS/bVGRGCtpKg6idTBFWMJ4FZrJa82W/mxjhLd24bQGKQqELsAxC6HMADPoKza+nchfjRl9K8y4Z4Hxqr94LOZbOIUE4i8/OuXbSW1DgImRAE7EntXQ8C8Jmx9sttAw2It2VVFu3DlblFb5GYyssdIOsdqHHUq6ksoIJWAwBBKyJGYdpGutPK+n8K4LEeAymIwzWETLaFs3b73rovXuVaa2qG2oyQQLXVodD84PCngC7ZKrizzbRsFGQYi6Rbul1LlNAStwIjHUZTmGoNB6LloivM8X4GxY5PKyMtq7iTkbE3VBsvet3cOmbIxgZWDDfWJNaFjwK64UEsDihbxSBOZcNg/aLjOqs2jkJMZhBMme1Ed2RSxXH4Dwi9u1xCwpCWsQiC0BcuNkbk5bhObVZeDoTIHyrnLXgLFjDYhBbsK923ZtKBisQQHthy1/OVnNmKHJt9KK9TikIrz/F+D8TcxL3Rbsp91iFzHEYhziLl21kTmpAFsTJOU7GtnwhwBsHdvsCos3Uw2VVuO6i6iuL5GcmAWK7H9H0oOnoooqoKKKzOOcYGEVWZcyswXQ6jRiTB3iB37+lWS28iWyTtadFVOG8StYlM9l1cbGDqp8mG4NW6nOLL0UUUhNACjvRsKAKANKTSLQKDh7Pg209y8XxClbv2nmi07KYvPaa3qXMG2UbWNS/ypcd4OF1bzJiVVX+1Q0sQnPNorrng5GtsfXNGlaGN8MC67MLirJvEZSVku1hgGykZgOU0qZHUPKpLfAsvDreGLJmQW8rcxsua2VKsGYE7icsEdtRUVg3/AAS7WLiPirEsyhnyXfuwqZAUm/pcPUSWJE9t60uB+G3t4x8QcRadWOIKIivobxtkhmN0yFyDYA9Z20AnwXht1v27j3LbtbNyVyaXBde6zM47MvM6Oy5ro/T0Xw54cGFdW5oYqoBUM2WBh8PakJOUEmyzTEwwoMrA+CRZVQcSvScK7QXAL2MQ7s0G4Yzo3K/7e9SY7wUubKuIVLIS3ayMzlzGIS/Fxs4BkLcRQADDnerF7wizk5byolw5nKhXZ2zjKwFxWVYUZY1BnYESYrfg1ke05uoSjO7jMyA5jcyQ4GbQPHUTMEaA1BYwHgxAYdxdTl3Uyy/svfN6xrn2RTlHnUC+E2+yX7IxSl8RZw1nmNnbrsLkdxFySxEEAHQgTO1a2D4I64e5ad1Uvh7eHDJOnLtumYTHvAx28+9V8R4fZ9SMMgZLdvRTFnI7MHw+ghjmB7QyqZaIqipe8G2ggU3FXLiVvWpZ+i1mts1pZfXNkbX/AD0vifgK3ne/YdM7WytxOZpdm5YysxL5QEFth/3U/DeD+rDHnlkszKyTDFHB5bzIUsynKdAAQNDFUrXgdwtr71OhLVvLmJVuUGki5l5ik6aSVAnQkAgpE8BwFP2hQyrcKFRcVEZsQl5WQG4TCorpqT7fpFbXhjgS4W/iXR7WW6Uy27QYLbVTdYFsztLtzNSIBy7VT/4UbIPvhGe5dNtpeyxa9zAJOoUqFRhs28TObX4Hww2HvswQc1leEZiqwgUgKQAIK7jfuBFEa9AorF8ReIUwWTMrM1zNlEwvTlBknb2lrqS28jnWpmdrarmfF+HW89q1cUMjJeYg+YayAQex1OtZGL8R4u6JULYSQJiDqYHU+8kgaAUzB5+YWuHM/LILSZIBETrHnqN+9a/x3Pu1l/JNepHONhVsEXsFee06qGI1ggDaSNZ90gg+laK/lIxAAD21DADVUnN6wW6flWrwThzoqull3zWtD0ZVfKCCc7D1iJqinA1ec6hSNMrCWHx1rX+vfbHmuevT0umcwExInykT9K4LEYfE4qWxF5kXtZtwI8gTtPxzfGua4pwEBstq7bW5uLRbNc/hqD65axnjn7bXy6/T2Rv7+VDVx/5PXxaq9rFC6QBKPcBMQdVznU7qROuh7bdh3/v+/Ks9Tl40zr5ToJpRpSTr8KUVHTln8MoQFW6nUACWXO4K3Gcmyxf7uS0MBIgCIqW54bRsF9l5inW4wYoh/Ocw+wIH6R2ictQYXwebVzOl4Tmtv1W2iUa2dkuKpByRqCRO+8ong0hLdvnLkQ5vzALXG5ZQcxs/UgkgLp0krroRFXeGeHktHEHPnTEZh1NcJhy2hc3Dn9qJ0b12isPC2n55M2QWnPKE5JuGBDaHK6AEz7EnNNTYfwsFum6bpDFrTFba5LX3dxrmXllmABJUzuGDGeoim4nwkr3ze5zqxNwyohgXzBSDMHKGIhgQdiI0oDhnhpUFsi6soyFuUmS2wtqgAyZjBLIrFpnemY/w7bvOWa7bC8xbpIXLdYF0fI94PJSE6dBEJvl1scJ8NCzauW2ZXD2zZ0tm2Ck3D1w5Lt94RII0GkVQfwOHAL3iXFxHzC2B0oqDKFJPuLDNmiO8kkNLinClv3HPMtSVQEMgdl5T54nMPu22de4nUVQu+FkKPN8KGJzKFAs68wAcpmIUBnkQQZWJI0ow3gzlplF0SU5bNytSpN/NHXIJF6ASTGQaGYCYbwdywyi6ClxbQINqYNq3lmc8AE5jBHca9yDf+F4VimK5ag3nBScoFx+Z1guRAZLXs5RFthpnNPw3he2iJlu2zKgsz2wWBBSXsQw5LdKgmDqqkyQZunw2FTEKjRzrXKCkSiGbrExOzNcYkVDf8MG4LssgN055a2zNbfmm6uR1dSVUn2ToTqdCRQ6y7PgRFCJ9oEqbOnLtg5bYYsAvs9RYHaOkSGMmtzw5wlMMz5Luf7u0hXspBuXGYakw7XWaJMeflUxPhEXGGe4pAN0/moa5zblt35rhgW9hgCuUwR5a6PBeFvYZi7h/u7doECCQjXX1HaOblGpMJJJJNDrWrA8YeHPt9oLmysuaPIhgAQT22Gtb9FdS2Xsc6zNTleSDB3nF/CYoOtsFAskZoGoNtoh1lR5+WlXfD2Fu2lurcuC6qrFthE5eqc36QM9iTEaV6NjsDbvrluLmEgjcEEGQQRqNhXG4jBci5ilDZgFBBiIkOwHrAYa962+fyjD+P411Ph/F27uGtG24YKiKYPssqgEEdj8anxnDrV4g3LauRsSNa8rt4W5hiMRhbuRyAWWZR/TXQ99D8iNq6/hvjN7lsFsMxfZshlfloSPgdvM1L4795WeSfWmTjzexV9cLYOQGeZcEyqjQgEf3qB5112AweG4dZhctte7mM7nzY7sazvD11Ri7tvJlPKFwN74Lw/0OWf2hWr4gwVm5ZJvlVW3L5mMDQHQ+YOmnoKas7M/hcy8uvypJ4kQOxuFVw5y5LnUZLb5xHSDOnw13rVwjrdQPbu51M6qUI9dQO21cfZu2bwNi3k1AATQKc20dv9Zrd8H4G7ZwwF0KpY5gi/oZhqC0kE99Km8znfpca13n22Fsn32/l/DS8k++38v4alorJqi5J99v5fw0jWj77fy/hqakdZBHmCPr8aCHKP1h+qf7UkD9Yfqn+1cdwzhGAtMqrh7pyHlqGRWDZLuGss4A925YskkxuzayarrwjAO08u7kcdFsWkAXn5rjbdoxBGXYZDvANTq8d0F/6h8912+lAX/qH6p/tXG28BgrU3xavqGsXSGCWoNs25dR36VmFOmneBRivDWBNpV5F4rzGsBECBsygn0gfdlgQQZM6E06cdll/wCofqn+1GXvzDHxT/auMsYDAlbtwWr1wPyr5flW+gWUt4hDbhRklbgMRJ6++6XuEYBrZsNbv8sO7DpSGcW0wTup7EB1edDmJbU06cdpl/6h+qf7UBJ/5jfVf9q5LGeG8Jftuow17MrurqotLdi/eTEky3SyBgIE6AsIp3AsLg1xFm7bF7O6qELBAn3lm5dBOUAyVF70kREBadOOt5J99v5fw0ck++38v4aloqoi5J99v5fw0ck++38v4alooIxaI/SY/u/7VyXElNy9jFG5IQfH7Pb/ABV2NcXjfDOIxOLvM1zlYdmkBdWfoVSSB+zGummxrvHO+3G+89RhvatWtXJv3NOlQAs6DYaf3tRj8fetEC4DZkSq5MvTp3Yan4bV33CeB2cKBy16hpnbV/r2+UVoMgO4B+Imu75Z1nPFZHKPiVtNmLKjL7xAIB338xWHxLxkL4u4d0s37ZQ9SC4QTBIU7hWkLBmJ7iK7jG8Dw91sz2ULTqYgnT9KPa+dOscJtI2ik9xmd3AP+VXJC/KpNZdXO76YfCvCmEexbK2TbfRw4LLdV0iCCQNJgxEeldSBEDype/0oHeuLq13nMhaKKBXLoUCsdjiwJAQ76Qsz06rqBEl9DrCr3Jpba4s5szIsagKqkt7eilmgf8vVv83oRBzGK8XrhWvraw2HP2e4LYC4gKzC87vdCry5Z5RXKrOYsQCWUipOJ8Zsi7Zttg7dyzcutbttHVFprVhilvIczAvdOUR93ZYz2roc+N00TQJOiwWghwvVIWcpBOsTptU1sYkF1lMoFvIwUDMZ+86cxgRMftempXOcLxtrGghcDbVyt5Ht3UKxZshVtqxNvpzNyhlggC2++WpuA8atXruDtLgxbD4f7WjZDktO6IWW2cgDHLeYFwRqYI1raZcVEgpJaIKjME01kNBb24ExBHehWxWRZC5y6ZtFyhYt8z9Kd+bESdqDneNca+zk4Z8BbZLmZQgclbiW2s27UqtojqSYU7cmNtamxPGnS/asNgrIa411AOcxKktcKOctkqLdw2rRmZBcSumu2WxmeBkyZlksACVzDNlCsY0kifh6h8YoXNCpt5ieoDMVzJp0nTpNyDv0ifUOd4v4kZcKHfB22a5evWLqNcbJNgXIOcWSXVuWAsqPaWrfAcQLuKLJgLdsA5GvAqHVTh7Vy3pkGhD8sgHTJ37ajvjATAQgkwNAQM7wCc2oyi3trLN5UoXFhnGa2QBKnLAZoSBGaVE8yfLpidaDWorIY4uGjJOYhQwX2cu7FWj2pEDyHrVrhxvy/OyRPRl92W9rXeMv9e8CoukTRRRQFFFFAUUUUCHt/fY0d6D2/vtQN6AHeogr+8v7h/HUo/3/AK0LtQRZX95f3D+OjK/vL+4fx1NRFBDlf3l/cP46Mr+8v7h/HU8UlBDlf3l/cP46Mr+8v7h/HU8U0TO2nbznWdPpQRZX95f3D+OjK/vL+4fx1PFJFBDlf3l/cP46XI/vL+4fx1LFV8fg+amWSp0IYbqR/cEdwSKB+S57y/uH8dJkf3l//Wfx1TtcFVWUh36SxiFjqzaezoOrYe6PKmWeAW1IlrjKFC5WboMSZIG5JMnz+dBfCv7y/uH8dLkue8v7h/HVHD8EVHDB7kidOmDOXsB2gwNhmNMXw+gyw9zpyaSCOj0I0kySR3JoNHJc95f3D+OjI/vL+4fx1npwBRHXcJAUT0gykQTC6kwQT3Bjyqa/whHstalwrBl0cjKGbNoNtDtptptpQW1V51ZY/YI/jmqSsb/htOcLvMvSGRwufp6JgbTHz8/eM66LAAGw9Sf4mgdRRQKBD2/vsaBvQe1A3oE7fWq2Mx622VcrMzdlykgFgoJBI0kgTVnt9P60l68EUsxhRudT/SgzX49bAYlXAV+WTNuA0KdSH00PfyI30NDE3bWIDkrfVhE5RbDERdIMSfZCPvroNDIrXHGLMgcxZIUgayQ2ikCNjI+ooPF7IEl40J2YQAYJIjQAg/Q+RqKxLVq0Vd8t5lBCZotd1UToeuc0a+zmMAQTSXsTYOR4vsiKwGUIwZQy2yJU5jqdMp2Bre/xO0AOsAZsmx9qAY200I+oqLEcTRlIS4A5EAwxALaKYA+nnp50GS2GtIEJW+4LHQ8ls7BltlSWMwYDQCFjUbAVGr2XZv8A6gloQCbYaVVbcghgwJCzLHTmTpmFWkxXVP2wlJ90TBBC65I376yR8qU4lkZgcXJC5cpQCHbK4MhdssiNdGWddSFUYW1LAfaSMqoD93ABS0CROs9aTImS0DenItp1zffaXVYLFlS5uOEyrEAAm0Z1DQWnenLiHJyjGg7T0KWG42CQoLFN/I666T4rEyCwxZXPqnQIAtt94DKyJBUeh23igqulrIWS3eUHNeBVLWgtldApOnY7AnM0nU03DpZyuQL4HLuKSEtkMIzHLkkQM4gmFMjUxWgMTlBDYksYKklSoDF4UghdCIZY11gb71jfZbZL43UquVjbAAKllclcvcg6diPlQQjD2boCjnIMxtl8ttZbKDMkTlyhYCjL07aE0C7YQm4eaVVuWTmtFGORUIkNsRcDGIEr2IirSYwoVz4qSpOcFIUhSQQISe4kzpA27ufmIMjYw5wBJNtewTM2i6atvsAw8iaDNutYJaecOtmy5cODouwXdlOScpmSQWHUCdDFvb5TIUxGW2V6gVJ+4ZgpUFtMxtMNAJnWAZqIYi40KMWAx6fzZHVzAuxXTVWXXu3pUrY0ZmY4yFDI0ZR0quXMDKz1Bbh/7gRoNQyRw3DNktF8QCge0Je0GhQLhJgyRFsQe09pBq9xW/av24dcQoPMac1vMMysSsMxkEKdBK6CdDVnnsHaMVCAO+UoSwUqQmpXUA9XxEdqjbEuEH/zACM5Zioy+wWX9AbZkJ+Ed6CrhMHZbELcBxM5wRLJkPLJtqTBkqSY899gxnqkWABqY8zJ+ZrDwd5s9ucWHkkkZAA4MRqF2jQGRM/Kt6kSiiiiqEagb/T/AFpLhgE+Qn6VwtzxjfxJL4S3FpZ6mALXIMeyToPa0Gunbaus4unGtzP27rt9P60l2yrgBgGAIOonUbHWua4R4ytXWW1dBtXWYKAZysxIAAO6nUaH6muoprNzeVc6mp2IfsqSDkWQAAcokBdVAPYDWPKj7Nb16E6tT0jXffz3b6mnX7QdSpmGEGN4O9Z93w9h2EZAB1CBpIchiDHqBXLpcGHtTGVJ32X0E/yqP+0eVVcZhioVbNq1EkvmRcsROgDCGJVNYI09BSPwCwVC5NBnMjQkuCGJI1mGYek6bCI73AcOBLITDF9JJLERJCjX4bfKoIbeEugqBZww0QMRbEe1JVeuenQ69/jpKcPeKsOVYlss/dyOo2w+dc/VChu4nIvwqpfsW1dgcK7F2ZCygsDzJuFpC9OrRJiCInSkVFsA5LF1s6AsFkuC7BmUgqBpnHfYEACKKlW3eUCLGHUaZoVIy5oInmDQItsyRuu21Sm1c5S/c2OZ1ArlDIQxOWDm0AhCfP8AjVP7LbTLbGFckMCGA3hluibmUALmykgwJUjWlGGtAADCuSLjGcrAzFtcwJUaHOPToYiYoLAwtwSRZw4DZpUWlLkAkpP3gU9QDETGu8iae1m9cChrWHiFaGQMFuEKXIhzIln9dNzM1n2MJahyuEugIBaIMrmUh7XQMvUILEx70+VPv8Pt5UU4a4Y5jHLvml1knL1TrHpl02oLNvAOxIaxhlUl11tBiFIBlgHg5iTKjy3MzU+KS6cjLatFijBwwUgF4ZwHzgxnAkQQdNoqnhMAiOCuGdWR16s2oLgW3YGNY0JjQhZ2qJLFpJ/+LdOZis5SfbKLPs9I0UknYAyaC3dtX8yE2cOxhSxyiUcsGOpeSA0tmGskaSJJfwt1ixNmy7Zw0vbENltsNJukjUIoOkBjK7mqdxLLdH2Z1LIo0VgcqiI/N65eYQflEmBS3cBautJw1wm5y3YyywQLi65h2VWmNdUETEBfFq6brB7NlkaA7hVm4DlDbuTAXPoR5DUEkMt4e7kAazh46DkFsRJUBoHMgQCVnXQGJkCqtrDoZYYa6NGuQdJzI1siMs5soPT6r56NxOCtKrL9nuEWy8EAy5bmKdkn3o7dS+cgL2DwlzMpe1hwQUMrbhjoc+U5zly9MbzB2nTarmcFhrS3bYGGuKVdgHIaBqpJJy95B3HskeldNRBRRRVHnFwY21ae0l3m23Vkh/aUMCDlYmRofM/CtDCWgigKioPcX2V0AgGBMRv3pbGKS57Dq/fpYH+Ap5ra2sc5k9xiYVOdxuwo2sobjfIEr9CyV6dXnKcNaziHxFh8t1h1ZtQwMSNdh0jt2rb8KeLjjMRdwz2sty0CWZTKGCFOh1UyfXY7VNzs7DF5bL+a0R4pwxbKrljE6KfpJiDv9I30qVfENkrm64zFDKEEMAs5gdvaUfE1pm2PIfQUhtjaBHwFYtmZgPENi+6qhYliQOggaAHXyHUu/vCmW/E1hhIL5dp5bRIAYjTXQMO0Vr8seQ+gqrj8amHUMw0JjQKPqWIHl3/pQVLHiOy6sRnGVS5BtsCVCM5I89FO3en2OP2nJAz6STKEQArNOupEKdv60y5xq1bkFHWcsdK9WYGOkNOuVtCATU3+JKBm5bxCaZVk5yqpBzR+lsfI0VHhPEFm6yohYswJjKR7JYEa95Rx5aU1PElhjC5ztByEAyCQAWiTAJ+Ap97jNtAGZWUaEEhASGJ1ALT2/iDtrQvFrZBYIxA75V6tdcpnXcH1B0mgkxvGbNlyrsQQoY9LEQzBRqBG5URvqPOmpxyyYhj1ZI6SPzhAT6yPrUZ43aP6LMC4tzlWM0TBlt9dt/Sl/wAYtSZRpUqDokqSxQAw2hzAj17TIoHNx+wDBZp6v0GPsrnOoEezqPPWNjUlrjFpioBbrCssqRKvAU/AkgT51XXjlpgehyJYElAB0/E6+Wk66VHb48C5X7Pe6Xe1otthmtjNoQ+oywdNjIMERQWn43ZEyxABgnKYBy5tT20BPypl3xBYUSzMBlVp5b7NEdvUH0EntVK14mstaW4LN3K5iOWgO1sglc2x5iAH1nbWnYHxRavuqpaukuCVJVACQrMBObfoYTsCIJFDi7d45aQw+dfijDQTrG4HS2p3jSZEv4lxi1h1LOWyjOCQpMG2pZp+QJnbQ1nWvE9p1LC1dKhlVjltkCWCgnr1ALLtMZvQxZw3H7V20l0K+Vp0IWVhimvVETpIJGs7TQIPEljmC1mbOWRIKEdVz2QdNOw+foY1rbAgEbHXv/rWbb4zaYpCv95kZWKgAhzCnedydNxqYjWtN5jSJ9dqIWiqnFGi2fiKbwi4Tb13DEf0I/rXXPSdef4izZbjN0WrSqLGQtCoLZY2yScuX2pYSf8AIPnpcQxS2bT3GnKqkmN/lWL4Mc3vtOJO9+9cYegLGB8oIqH8ouKyYQIN7jqPkssf4hR862+7Iwl5m6aWE41zLa3fs+IFtwSrC0zhoJGgt5juDU35JuF3UbF371t7bXHUAOhUkS7sQGAMSy/Suy4Dgvs+FsWv1dtFPxyif4k1oD+/61xd/cjSY9y0tFFVMTaulpW5lWNoUmdfNT6a/HTvWbRborOTDYjKM18TJkrbUdJUCIIOoMmfWIpxw9/N+eEdxy1007fPXXz3oL80TWeuGvwJvT73Qmu+3T+z9D56MbC4mGi8swMv3YABBWZ3mQGE9p2NBpzRNZH2HFf/AHQ9kD8yntyJM+UZhHmQe0FWwmK6YxCiFAb7lYZ8pBYeSkwY+OsQBBrTWfj+OWLFwW7rlWIzAZHIiSPaVSBse/amDB4jIAcSc4VgWFq2AXnoaCDoASCO8DbWXYjB3XZjnWP0QUVo1BEys9tR3MbUFf8A4ow2R35jFUBZjyb3SoYKxgpJykiY2BBMU8eJcMQCLhINzkiLd0/eanLATTY6nSnLw+7CjmJsQwFpArayIWNNIB11jsaBgLusXFA1KjlJKsflr5T8N6KiHinDHXmPuV/MX9wGYj83vCv8creRp2F8T4a6wVLpYsQB93dAltpJSBO2vcgU9+HXGkG4pUjUG0nU3TJIy/t/UDsSU+wXv1qDqEstpAQsNIAIInNkM+h+YMbxVhQoY3GCkSCbN4CAcu5Tee2+o86kt+I8OxIDsSAWI5V3YLmP6G+UE5dzBgaVAeGYnLH2hJAWD9nt7gNmMRoScseWXvNWFwV6WPNUbxFpNOkwZidDGnlmGsggH2+N2mYKC8sSomzdEsGCMNU0hiAZjfyq3axCtsQe1Z1rA4kG2TiFMEFxyVGYaZgsaqW11+HkZyvHXDicNNlzacugAWfvCTAXQwPen/LXWZ28c6vJ2LHiXiYfPhbXVdgFmzFVs6gqWZdc5iQg1jcgROZwrDXMPbCC/dPeekSYA8iTsNyawcU9229rBYQziLpLNdbWO9y7cnf0nyI7AH0PBcJs2UC5UmBmbKqm40dTNG5J1rT/ADOM5/a9cZ4bwvJwlpO+UE/H/wBzWF4gT7TxXA4bcBlZh6Fszfy2z9a61RAA8gB/D/3XM+B0+08fxF3dbKMAewYZbQ//AKGupfuudT1MvWP/AF/tUItNPttBE/ob/DJUzUf39f8AzWDdGLB/WP8ARPwUck/rH+lv8FUuJcHF9w3Nu2yAR0OVEFSuo+YPxUVWTw6Qyn7TiSVZW/O6HL2IGhB1n4/CA1uSf1j/AEt/go5LfrH+lv8ABWSfDeo/+TifbNz883cAZY93QmPWo08MEb4vEyNAeadhtIMyY3PfyoNrkn9Y/wBLf4KOSf1j/S3+Cs7EcBz5Iv4hcnldbqAbMM07xqJ7g6zpTeGcANhgwxGIchCkXLhcakkMQdCwnf0oNPkn9Y/0t/gpeSf1j/S3+CspPDgFvLz8STAGc33zaKy+cSSzNtvHYCHWeAZWRvtGIJVixBuHK4OeFZdsoLE6a9KzIEUGlyW/WP8AS3+Cjkn9Y/0t/grKfw4CoAxGJBGbXnMSZDjWdNM5j4L5U1fDUGftOJ/T3vEiXOpjbQaAbDtQa/JP6x/pb/BRyW/WP9Lf4Kym8OSDOJxJm2tsEXSsEIEL9MS5AmTpJJiad/w/Gci/fzOjrJuHpLqoBAEeyVLACNXb5Bp8lv1j/S3+Cjkn9Y/0t/grIPhkZpGIxKiScovNl1UL3knUZtdZJ86c3h48pLQxN+FcsW5h5jAgjLn3iSD32+gavIP6x/on4KOSf1j/AEt/grLTw7DIwxGJlWttBukhsjljmB0hpKkeUeVK/h4Fw3PxAUFjkF5oOYOImZgZ9Nf0V8qC/euC3Ba437MJJ+QWa53inFRev27RtuhXNcUsVIcZcoIysYjM2hq5hPDHLfOb959COts0gtO3mNgfLzq7iuHWQmWcrEyGnqJGh+UGDGmvaus2T7calv05bheE+zY+7imDOrWcihRmdWzhiAvkd5+MxTOK4W9xBw913w6KIt2kIzgH2jdYSCxhdBoIjXetXiNu7ZViLNy7lEgW4Yt8NZrmmwXFsX121TDJsEdgH+LdJM+mlaT9s7yevbc/wbHr2wz/AAe4p+hSKT8nHhW5gPtLXoNy66wQQZVZMmNiWdtPSu0orO7tnGkxJegimf3/AH86fTGH9/3/AHpXLs8Go8TYFxCrTB3gkHedCNqcp/v+/nTqDPw/B7dvRcwB1IzSDsNj6Aj/ALjUdrgNpRANzYjW4x0JzbGQIJMQNO1alFQZtzgqNuzyd+oCdCNogD0Gmg00pRwZMqqGuQuaOufa3kEHN85+taNFUZGIw2HTLbdyDIYAucxkhdT5EhfnUo4OgkZnIIggvJ9pW9rfdR32mImnY7g9u9cW4xeVyiA0AhHzrI79UVBi/DWHuuXdWLFs3tkCdZAA0gySR3Jq3nJxJ38pRwa2DOa4d9DcJGqle+0TpHeDvUtrhttZ3MiILEg6g7fET8z51T/4Yw8kw2ogjMSpEqQMu0DIsf8AmrC8FtB7bgENbnKZnQsWIJMzqTXLojcFtkzmfaIzaeXcTO+vr5aUv+E24IzNqVPtDTKIA28u+/eZ1ptngdhHDhTmE65id95117fMA9hFUeE8NJJUlizOTmgyzK8adgUSPhQXLfCbYB1YyIJLDUREaDvp9KH4RbIiXiCPa8wAdYnt59/QRTHhDB8rlCyMsRMnPAMxn33qU+GsMQAUkAu0FiR94yM4I7glF0+PmaCccKtke0xG4hhpoF0IHkv8TSW+D2wZzOfKWGntbQNPa1jfKo2EVXTwthVZ2FuC6ujdRAyvOYAbL7R2pjeEsKVy8uNWMh2B6onUHbp/ifM0Gjh8Clo5gW0kklt53JHludPOqJuNcfMNyYQeXx+Alj9KanhyzalrSw+upcmQzFmGvaTt5Ko2AjSweFySTE7COw7/ADJ/oK6jmnXUyWiBPSsDz0Eb1lIzBAF01O2nYeVbGL/Nv+y39KzcE6gHMQNe5irlK16KKK5dCgiiigjU6/3/AH5fxqSmXR3+tKrUDMViUtLmuOqKO7EAa7ampa8s4hxAX8XiRipRrTMq23YhFsnRXUEwcwOpHmK6r8nnFhiMM6hzcFm6bSud2TKrLM7xmKz5KK7uOTrOb7eOppuQZs0axE+k/wDunUVw0FFFIzAAk6Aak+QFA28xCkqJYDQTEnyntVM4i/mA5IKmJZbw6ZMHQgHQa6eVSf4nZ/W2/wB9fj5/GnLxG0TAuJJ0jMJ+nzH1qDBvYNlUH7EhJYgg4oAAQIOuhnNcEf5fWkxQdlkYK2zsudgcWohuslQQN8x32OffStXGPhr4XO6MAc464BjfY9Q8xtVEcEwKDlwoiBlN1p1CxMtPun6UVXa2xUTg7e5BH2sSkkiZ9QFPz9KmbCRIGFWN/wA+OvUwIO0k/OYqcYDBlSJWCCp+8PUGyNBM67IfT5mkbh+CfU5GgASbhMKoBA30EQaCJ8KHSPsqSGnLz1Efdg+0skElQI0krmNR3LDhXP2JCUMBftYhluBRcYSIWIXRo0EiDpVl8Hg5fqUZzrF0idDoIOxBOg86TD8OwVsllYAnKpPObsxdQZbcMpj9mO1BLgMOVxBIwyIkEi6t4HUhZHLgR3HplrZrK4fhcMlzNaI5mWPzhY5YXSCYiMtatEBE6Gs65wOw0ZkzAbSzafDX+taJoq9TgoooooFeSYQ3cSHY4m+ozOCBcYQc7RlIMxEfx7V63XjOKxy8KvXsPeW57WdW6WzqRo09I117aRGp1rXxfnjHy87O/SXifF8VwxUe1ibjgtlNu8TdQ6Ez1HMu3YivUuEYlrlmy7qFa5bRyo2VmUEr8pivFcbijxV7NuzbuZeZlbpnRyozdMgBRJMnvXuxtDLlGgEAekbU8nrn7PFe2/pncX8P4bFsjX7S3CmxMjTyaD1DvBkVoWLC21Coqqo0CqAAB6AbU0qLilWEz0sKlVYEDYaVl2teQtFFFFIT86GUEQRI8jtS0UFXE4JWU5VQMQAGNtWiPZ0O8dqq/wCGPJPMWIOX7i3KkwZmNeoZo7mtSigzG4Y+XKLijcRyLZUgkkgrHqfrrNC8LYf8we0TPJtTBjQELvAbX/NtpWnRQZg4c+Ug3VOqkHkW+kqSZAiJ1+XxM0PwonN1pJUgE2LRgkAEnTUe1p5N6VpAztS1Bmtw98yk3AQuWAbNvQgrsQNBofhp5UwcMuCSLq7gr9xbERO8DfXftr51q0hYVRQwHD2tNJdW9BZROwG6j4/UitCkDTS0CRS0UUBRRRQFVsVw61dZWuWrbss5S6KxWd4JGlWaKBEUKIAAHkBA+lLRRQR3BHUPn6inNcAUsToAST6DU06sDxliuRgr5H6S5B8XOX+hJqydvE1eTrz1fHWIDsTdIkkhdNAdRAIIIG2nxrWT8od62s3EVvTKQT8IMVzPAhZuWb1poN27csKARJS0nMu3LinscqssjYkedbFrgaASAoR9VQrnKwSDDMZymNvQ+dezVxPVjxZm77lamD/KzYb27FwfsMrfynLXUcC8X4TGkLZujOdkcFHPwDe1sdprzvE+G7bGciE+cFT/AC1lcY8N3BbmzupzZQdSdNmOogCRr29axuMX/jab3Pv292IoArxrwh+U+7Yy2sYGu29ALn/NQf5h/wAwbf5vjXruAx1vEW1uWnDo2oYHQ/7H0OtZaxc/bXG5r6WKKKK5dkiloooKzOxY6gD6k/KkNvzzHX4b+mn9KeLTD9PT9n/zRyn9/wDl/wDNUFpYO59AZ/1/0qeq6WGDhjcJAUjLlABJM5vOY0qxUoAaKRUAmO9LQFFFFAUUUUBRRRQFcN+VfFxYtW51Zy5+CCP6uPpXc15J+WO6RjMOJ0FsQP2ncN9cq/StPF/uMvN/isrw06uCwRQbatazBYd2uvnOY98qoqj0c12N/Q5RsoCfuiD/ABk/OuZ8G2gEt6b32J9fzf8AtW+DOvnWu/tn45/U+qvFMVyrNx/dUx8Tov8AEirNc/44cjC6d3UH6Mf9BXM+3WrydcBvvXtX5IeHG1gTcM/fXC4HYKoCAx6kN8orxYbV9K8EtBMLYVRCi1bAHkMgrrzX0z8E7rq7RRRXmesUUUUBRRRQFFFFAUUUU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258666" y="1025417"/>
            <a:ext cx="38170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הגל האמפתי של חוקרי תד"ח</a:t>
            </a:r>
            <a:endParaRPr lang="he-IL" sz="2400" b="1" dirty="0"/>
          </a:p>
        </p:txBody>
      </p:sp>
      <p:pic>
        <p:nvPicPr>
          <p:cNvPr id="16" name="Picture 2" descr="http://www.tf.uio.no/english/research/projects/redo/partnere/harv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0" y="1196752"/>
            <a:ext cx="20669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of Susan Green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1905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3.bp.blogspot.com/-cp6gV377gDU/TzuKZxL-meI/AAAAAAAABi8/RvQRU2h7Fmg/s1600/british-history-whiz_42444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3923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6341" y="2360109"/>
            <a:ext cx="2691763" cy="6155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i="1" dirty="0" smtClean="0"/>
              <a:t>דתות פגאניות ודתות כישוף</a:t>
            </a:r>
          </a:p>
          <a:p>
            <a:r>
              <a:rPr lang="he-IL" sz="1600" i="1" dirty="0" smtClean="0"/>
              <a:t>(האטון, הרווי, גרינווד, פירסון...)</a:t>
            </a:r>
            <a:endParaRPr lang="he-IL" sz="1600" i="1" dirty="0"/>
          </a:p>
        </p:txBody>
      </p:sp>
    </p:spTree>
    <p:extLst>
      <p:ext uri="{BB962C8B-B14F-4D97-AF65-F5344CB8AC3E}">
        <p14:creationId xmlns:p14="http://schemas.microsoft.com/office/powerpoint/2010/main" val="4025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-mago.co.il/images3/gur-ze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61" y="1700808"/>
            <a:ext cx="3113116" cy="44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757" y="404664"/>
            <a:ext cx="15824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סוף דבר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444734"/>
            <a:chOff x="0" y="0"/>
            <a:chExt cx="9144000" cy="444734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4447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624"/>
              <a:ext cx="91085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2000" b="1" dirty="0">
                  <a:solidFill>
                    <a:schemeClr val="tx2"/>
                  </a:solidFill>
                </a:rPr>
                <a:t>לְמה אפשר לצַפות,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כשאי </a:t>
              </a:r>
              <a:r>
                <a:rPr lang="he-IL" sz="2000" b="1" dirty="0">
                  <a:solidFill>
                    <a:schemeClr val="tx2"/>
                  </a:solidFill>
                </a:rPr>
                <a:t>אפשר לצפות למחקר אקדמי אובייקטיבי </a:t>
              </a:r>
              <a:r>
                <a:rPr lang="he-IL" sz="2000" b="1" dirty="0" smtClean="0">
                  <a:solidFill>
                    <a:schemeClr val="tx2"/>
                  </a:solidFill>
                </a:rPr>
                <a:t>של </a:t>
              </a:r>
              <a:r>
                <a:rPr lang="he-IL" sz="2000" b="1" dirty="0">
                  <a:solidFill>
                    <a:schemeClr val="tx2"/>
                  </a:solidFill>
                </a:rPr>
                <a:t>רוחניות עכשווית?</a:t>
              </a:r>
              <a:endParaRPr lang="he-IL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AutoShape 2" descr="data:image/jpeg;base64,/9j/4AAQSkZJRgABAQAAAQABAAD/2wCEAAkGBxQQEBQUExQWFRQWGBYVGRcYFBcXFhYYFhcXGBcdFxUYHCggGB0lHhgUITEiJSorLi4uFx8zODMsNygwLisBCgoKDg0OGxAQGiwkHCQsLzQsLCwsLC8sLDQsLCwsLC4sLCwsLCwsLCwsLCwsLCwsLCwsLCwsLCwsLCwsLCwsLP/AABEIAQsAvQMBIgACEQEDEQH/xAAcAAABBQEBAQAAAAAAAAAAAAAAAQIDBAUGBwj/xABFEAACAQIEBAMFAwoEBgEFAAABAhEAAwQSITEFEyJBBlFhMlJxgZEUI9IHM0JTcpKhorHwFWLB0RZDY4Lh8SQ0VHOTw//EABgBAQEBAQEAAAAAAAAAAAAAAAABAwIE/8QAIREBAQEBAAICAgMBAAAAAAAAAAECEQMhEjFBURMiMmH/2gAMAwEAAhEDEQA/APXa5T8pSscHCiWZwg1j2wwOvwrq6yvE3BFx2GayzFZKsGABhlMiQdx5ius3lc6nZXlGD8Phrge85uFVUAHbp037gCNPjNdPwiwvPQlVJAYKYErI7HttXK8c4XiOGnJdDPafpDSTbP7Lbox8tNtKwBiXExcuR5cxtvrXq+Nvvry/OZ9cevcY4FaxSjmICyzlYiSp/wBR5qdDXj3FcPctXnt3TJViAQIVhOhUDQA+Q22qqmLuiJuXADqOt9RMaa66gj5VawOHuXrtq2kZy0CexOupidMu3x866kZ61Kk4PiFz5WmREf0I/v1r3vw5geRhran2iMzftNqfpoPlXC+GPye3GvDEY0qCGzLbthRmgyDcKgAA+6PnG1elk1j5fJ2fGN/B47L8qN6WgCqA41YMfer1bb66x5edYPSv0VnPxuwpIN1dIEQZnX01rM8ReJuRbtvaHMVriqzCBADKSsMP0lzQ3bfuKDpKKotxW0ph3CuASV10IEsJjWKH4vZBg3Nd4hpg/L4/Q+VBeoqtheIW7pIRwxXcagjbzHqKs0BRRTXcCJMSQB8TtQOooooCiiigKKKKAooooIsVYS4jJcVXRhDKwBUj1BrzPxR+Thkm5g5ZdzZJll//ABsfaHodfU7V6gaCa6zu5+nG8TU9vMrnhFMdg8Gtrou2bSq8owRGuPzLucn2mUi4uQazcExXZ8A8NWsIBGa5dyhWvXDmuEDsCfZHoP4xW1tQtXW7Uz45CxQFrz7xJ4BuMQcKSwa/fu3FuX3TS/bVGRGCtpKg6idTBFWMJ4FZrJa82W/mxjhLd24bQGKQqELsAxC6HMADPoKza+nchfjRl9K8y4Z4Hxqr94LOZbOIUE4i8/OuXbSW1DgImRAE7EntXQ8C8Jmx9sttAw2It2VVFu3DlblFb5GYyssdIOsdqHHUq6ksoIJWAwBBKyJGYdpGutPK+n8K4LEeAymIwzWETLaFs3b73rovXuVaa2qG2oyQQLXVodD84PCngC7ZKrizzbRsFGQYi6Rbul1LlNAStwIjHUZTmGoNB6LloivM8X4GxY5PKyMtq7iTkbE3VBsvet3cOmbIxgZWDDfWJNaFjwK64UEsDihbxSBOZcNg/aLjOqs2jkJMZhBMme1Ed2RSxXH4Dwi9u1xCwpCWsQiC0BcuNkbk5bhObVZeDoTIHyrnLXgLFjDYhBbsK923ZtKBisQQHthy1/OVnNmKHJt9KK9TikIrz/F+D8TcxL3Rbsp91iFzHEYhziLl21kTmpAFsTJOU7GtnwhwBsHdvsCos3Uw2VVuO6i6iuL5GcmAWK7H9H0oOnoooqoKKKzOOcYGEVWZcyswXQ6jRiTB3iB37+lWS28iWyTtadFVOG8StYlM9l1cbGDqp8mG4NW6nOLL0UUUhNACjvRsKAKANKTSLQKDh7Pg209y8XxClbv2nmi07KYvPaa3qXMG2UbWNS/ypcd4OF1bzJiVVX+1Q0sQnPNorrng5GtsfXNGlaGN8MC67MLirJvEZSVku1hgGykZgOU0qZHUPKpLfAsvDreGLJmQW8rcxsua2VKsGYE7icsEdtRUVg3/AAS7WLiPirEsyhnyXfuwqZAUm/pcPUSWJE9t60uB+G3t4x8QcRadWOIKIivobxtkhmN0yFyDYA9Z20AnwXht1v27j3LbtbNyVyaXBde6zM47MvM6Oy5ro/T0Xw54cGFdW5oYqoBUM2WBh8PakJOUEmyzTEwwoMrA+CRZVQcSvScK7QXAL2MQ7s0G4Yzo3K/7e9SY7wUubKuIVLIS3ayMzlzGIS/Fxs4BkLcRQADDnerF7wizk5byolw5nKhXZ2zjKwFxWVYUZY1BnYESYrfg1ke05uoSjO7jMyA5jcyQ4GbQPHUTMEaA1BYwHgxAYdxdTl3Uyy/svfN6xrn2RTlHnUC+E2+yX7IxSl8RZw1nmNnbrsLkdxFySxEEAHQgTO1a2D4I64e5ad1Uvh7eHDJOnLtumYTHvAx28+9V8R4fZ9SMMgZLdvRTFnI7MHw+ghjmB7QyqZaIqipe8G2ggU3FXLiVvWpZ+i1mts1pZfXNkbX/AD0vifgK3ne/YdM7WytxOZpdm5YysxL5QEFth/3U/DeD+rDHnlkszKyTDFHB5bzIUsynKdAAQNDFUrXgdwtr71OhLVvLmJVuUGki5l5ik6aSVAnQkAgpE8BwFP2hQyrcKFRcVEZsQl5WQG4TCorpqT7fpFbXhjgS4W/iXR7WW6Uy27QYLbVTdYFsztLtzNSIBy7VT/4UbIPvhGe5dNtpeyxa9zAJOoUqFRhs28TObX4Hww2HvswQc1leEZiqwgUgKQAIK7jfuBFEa9AorF8ReIUwWTMrM1zNlEwvTlBknb2lrqS28jnWpmdrarmfF+HW89q1cUMjJeYg+YayAQex1OtZGL8R4u6JULYSQJiDqYHU+8kgaAUzB5+YWuHM/LILSZIBETrHnqN+9a/x3Pu1l/JNepHONhVsEXsFee06qGI1ggDaSNZ90gg+laK/lIxAAD21DADVUnN6wW6flWrwThzoqull3zWtD0ZVfKCCc7D1iJqinA1ec6hSNMrCWHx1rX+vfbHmuevT0umcwExInykT9K4LEYfE4qWxF5kXtZtwI8gTtPxzfGua4pwEBstq7bW5uLRbNc/hqD65axnjn7bXy6/T2Rv7+VDVx/5PXxaq9rFC6QBKPcBMQdVznU7qROuh7bdh3/v+/Ks9Tl40zr5ToJpRpSTr8KUVHTln8MoQFW6nUACWXO4K3Gcmyxf7uS0MBIgCIqW54bRsF9l5inW4wYoh/Ocw+wIH6R2ictQYXwebVzOl4Tmtv1W2iUa2dkuKpByRqCRO+8ong0hLdvnLkQ5vzALXG5ZQcxs/UgkgLp0krroRFXeGeHktHEHPnTEZh1NcJhy2hc3Dn9qJ0b12isPC2n55M2QWnPKE5JuGBDaHK6AEz7EnNNTYfwsFum6bpDFrTFba5LX3dxrmXllmABJUzuGDGeoim4nwkr3ze5zqxNwyohgXzBSDMHKGIhgQdiI0oDhnhpUFsi6soyFuUmS2wtqgAyZjBLIrFpnemY/w7bvOWa7bC8xbpIXLdYF0fI94PJSE6dBEJvl1scJ8NCzauW2ZXD2zZ0tm2Ck3D1w5Lt94RII0GkVQfwOHAL3iXFxHzC2B0oqDKFJPuLDNmiO8kkNLinClv3HPMtSVQEMgdl5T54nMPu22de4nUVQu+FkKPN8KGJzKFAs68wAcpmIUBnkQQZWJI0ow3gzlplF0SU5bNytSpN/NHXIJF6ASTGQaGYCYbwdywyi6ClxbQINqYNq3lmc8AE5jBHca9yDf+F4VimK5ag3nBScoFx+Z1guRAZLXs5RFthpnNPw3he2iJlu2zKgsz2wWBBSXsQw5LdKgmDqqkyQZunw2FTEKjRzrXKCkSiGbrExOzNcYkVDf8MG4LssgN055a2zNbfmm6uR1dSVUn2ToTqdCRQ6y7PgRFCJ9oEqbOnLtg5bYYsAvs9RYHaOkSGMmtzw5wlMMz5Luf7u0hXspBuXGYakw7XWaJMeflUxPhEXGGe4pAN0/moa5zblt35rhgW9hgCuUwR5a6PBeFvYZi7h/u7doECCQjXX1HaOblGpMJJJJNDrWrA8YeHPt9oLmysuaPIhgAQT22Gtb9FdS2Xsc6zNTleSDB3nF/CYoOtsFAskZoGoNtoh1lR5+WlXfD2Fu2lurcuC6qrFthE5eqc36QM9iTEaV6NjsDbvrluLmEgjcEEGQQRqNhXG4jBci5ilDZgFBBiIkOwHrAYa962+fyjD+P411Ph/F27uGtG24YKiKYPssqgEEdj8anxnDrV4g3LauRsSNa8rt4W5hiMRhbuRyAWWZR/TXQ99D8iNq6/hvjN7lsFsMxfZshlfloSPgdvM1L4795WeSfWmTjzexV9cLYOQGeZcEyqjQgEf3qB5112AweG4dZhctte7mM7nzY7sazvD11Ri7tvJlPKFwN74Lw/0OWf2hWr4gwVm5ZJvlVW3L5mMDQHQ+YOmnoKas7M/hcy8uvypJ4kQOxuFVw5y5LnUZLb5xHSDOnw13rVwjrdQPbu51M6qUI9dQO21cfZu2bwNi3k1AATQKc20dv9Zrd8H4G7ZwwF0KpY5gi/oZhqC0kE99Km8znfpca13n22Fsn32/l/DS8k++38v4alorJqi5J99v5fw0jWj77fy/hqakdZBHmCPr8aCHKP1h+qf7UkD9Yfqn+1cdwzhGAtMqrh7pyHlqGRWDZLuGss4A925YskkxuzayarrwjAO08u7kcdFsWkAXn5rjbdoxBGXYZDvANTq8d0F/6h8912+lAX/qH6p/tXG28BgrU3xavqGsXSGCWoNs25dR36VmFOmneBRivDWBNpV5F4rzGsBECBsygn0gfdlgQQZM6E06cdll/wCofqn+1GXvzDHxT/auMsYDAlbtwWr1wPyr5flW+gWUt4hDbhRklbgMRJ6++6XuEYBrZsNbv8sO7DpSGcW0wTup7EB1edDmJbU06cdpl/6h+qf7UBJ/5jfVf9q5LGeG8Jftuow17MrurqotLdi/eTEky3SyBgIE6AsIp3AsLg1xFm7bF7O6qELBAn3lm5dBOUAyVF70kREBadOOt5J99v5fw0ck++38v4aloqoi5J99v5fw0ck++38v4alooIxaI/SY/u/7VyXElNy9jFG5IQfH7Pb/ABV2NcXjfDOIxOLvM1zlYdmkBdWfoVSSB+zGummxrvHO+3G+89RhvatWtXJv3NOlQAs6DYaf3tRj8fetEC4DZkSq5MvTp3Yan4bV33CeB2cKBy16hpnbV/r2+UVoMgO4B+Imu75Z1nPFZHKPiVtNmLKjL7xAIB338xWHxLxkL4u4d0s37ZQ9SC4QTBIU7hWkLBmJ7iK7jG8Dw91sz2ULTqYgnT9KPa+dOscJtI2ik9xmd3AP+VXJC/KpNZdXO76YfCvCmEexbK2TbfRw4LLdV0iCCQNJgxEeldSBEDype/0oHeuLq13nMhaKKBXLoUCsdjiwJAQ76Qsz06rqBEl9DrCr3Jpba4s5szIsagKqkt7eilmgf8vVv83oRBzGK8XrhWvraw2HP2e4LYC4gKzC87vdCry5Z5RXKrOYsQCWUipOJ8Zsi7Zttg7dyzcutbttHVFprVhilvIczAvdOUR93ZYz2roc+N00TQJOiwWghwvVIWcpBOsTptU1sYkF1lMoFvIwUDMZ+86cxgRMftempXOcLxtrGghcDbVyt5Ht3UKxZshVtqxNvpzNyhlggC2++WpuA8atXruDtLgxbD4f7WjZDktO6IWW2cgDHLeYFwRqYI1raZcVEgpJaIKjME01kNBb24ExBHehWxWRZC5y6ZtFyhYt8z9Kd+bESdqDneNca+zk4Z8BbZLmZQgclbiW2s27UqtojqSYU7cmNtamxPGnS/asNgrIa411AOcxKktcKOctkqLdw2rRmZBcSumu2WxmeBkyZlksACVzDNlCsY0kifh6h8YoXNCpt5ieoDMVzJp0nTpNyDv0ifUOd4v4kZcKHfB22a5evWLqNcbJNgXIOcWSXVuWAsqPaWrfAcQLuKLJgLdsA5GvAqHVTh7Vy3pkGhD8sgHTJ37ajvjATAQgkwNAQM7wCc2oyi3trLN5UoXFhnGa2QBKnLAZoSBGaVE8yfLpidaDWorIY4uGjJOYhQwX2cu7FWj2pEDyHrVrhxvy/OyRPRl92W9rXeMv9e8CoukTRRRQFFFFAUUUUCHt/fY0d6D2/vtQN6AHeogr+8v7h/HUo/3/AK0LtQRZX95f3D+OjK/vL+4fx1NRFBDlf3l/cP46Mr+8v7h/HU8UlBDlf3l/cP46Mr+8v7h/HU8U0TO2nbznWdPpQRZX95f3D+OjK/vL+4fx1PFJFBDlf3l/cP46XI/vL+4fx1LFV8fg+amWSp0IYbqR/cEdwSKB+S57y/uH8dJkf3l//Wfx1TtcFVWUh36SxiFjqzaezoOrYe6PKmWeAW1IlrjKFC5WboMSZIG5JMnz+dBfCv7y/uH8dLkue8v7h/HVHD8EVHDB7kidOmDOXsB2gwNhmNMXw+gyw9zpyaSCOj0I0kySR3JoNHJc95f3D+OjI/vL+4fx1npwBRHXcJAUT0gykQTC6kwQT3Bjyqa/whHstalwrBl0cjKGbNoNtDtptptpQW1V51ZY/YI/jmqSsb/htOcLvMvSGRwufp6JgbTHz8/eM66LAAGw9Sf4mgdRRQKBD2/vsaBvQe1A3oE7fWq2Mx622VcrMzdlykgFgoJBI0kgTVnt9P60l68EUsxhRudT/SgzX49bAYlXAV+WTNuA0KdSH00PfyI30NDE3bWIDkrfVhE5RbDERdIMSfZCPvroNDIrXHGLMgcxZIUgayQ2ikCNjI+ooPF7IEl40J2YQAYJIjQAg/Q+RqKxLVq0Vd8t5lBCZotd1UToeuc0a+zmMAQTSXsTYOR4vsiKwGUIwZQy2yJU5jqdMp2Bre/xO0AOsAZsmx9qAY200I+oqLEcTRlIS4A5EAwxALaKYA+nnp50GS2GtIEJW+4LHQ8ls7BltlSWMwYDQCFjUbAVGr2XZv8A6gloQCbYaVVbcghgwJCzLHTmTpmFWkxXVP2wlJ90TBBC65I376yR8qU4lkZgcXJC5cpQCHbK4MhdssiNdGWddSFUYW1LAfaSMqoD93ABS0CROs9aTImS0DenItp1zffaXVYLFlS5uOEyrEAAm0Z1DQWnenLiHJyjGg7T0KWG42CQoLFN/I666T4rEyCwxZXPqnQIAtt94DKyJBUeh23igqulrIWS3eUHNeBVLWgtldApOnY7AnM0nU03DpZyuQL4HLuKSEtkMIzHLkkQM4gmFMjUxWgMTlBDYksYKklSoDF4UghdCIZY11gb71jfZbZL43UquVjbAAKllclcvcg6diPlQQjD2boCjnIMxtl8ttZbKDMkTlyhYCjL07aE0C7YQm4eaVVuWTmtFGORUIkNsRcDGIEr2IirSYwoVz4qSpOcFIUhSQQISe4kzpA27ufmIMjYw5wBJNtewTM2i6atvsAw8iaDNutYJaecOtmy5cODouwXdlOScpmSQWHUCdDFvb5TIUxGW2V6gVJ+4ZgpUFtMxtMNAJnWAZqIYi40KMWAx6fzZHVzAuxXTVWXXu3pUrY0ZmY4yFDI0ZR0quXMDKz1Bbh/7gRoNQyRw3DNktF8QCge0Je0GhQLhJgyRFsQe09pBq9xW/av24dcQoPMac1vMMysSsMxkEKdBK6CdDVnnsHaMVCAO+UoSwUqQmpXUA9XxEdqjbEuEH/zACM5Zioy+wWX9AbZkJ+Ed6CrhMHZbELcBxM5wRLJkPLJtqTBkqSY899gxnqkWABqY8zJ+ZrDwd5s9ucWHkkkZAA4MRqF2jQGRM/Kt6kSiiiiqEagb/T/AFpLhgE+Qn6VwtzxjfxJL4S3FpZ6mALXIMeyToPa0Gunbaus4unGtzP27rt9P60l2yrgBgGAIOonUbHWua4R4ytXWW1dBtXWYKAZysxIAAO6nUaH6muoprNzeVc6mp2IfsqSDkWQAAcokBdVAPYDWPKj7Nb16E6tT0jXffz3b6mnX7QdSpmGEGN4O9Z93w9h2EZAB1CBpIchiDHqBXLpcGHtTGVJ32X0E/yqP+0eVVcZhioVbNq1EkvmRcsROgDCGJVNYI09BSPwCwVC5NBnMjQkuCGJI1mGYek6bCI73AcOBLITDF9JJLERJCjX4bfKoIbeEugqBZww0QMRbEe1JVeuenQ69/jpKcPeKsOVYlss/dyOo2w+dc/VChu4nIvwqpfsW1dgcK7F2ZCygsDzJuFpC9OrRJiCInSkVFsA5LF1s6AsFkuC7BmUgqBpnHfYEACKKlW3eUCLGHUaZoVIy5oInmDQItsyRuu21Sm1c5S/c2OZ1ArlDIQxOWDm0AhCfP8AjVP7LbTLbGFckMCGA3hluibmUALmykgwJUjWlGGtAADCuSLjGcrAzFtcwJUaHOPToYiYoLAwtwSRZw4DZpUWlLkAkpP3gU9QDETGu8iae1m9cChrWHiFaGQMFuEKXIhzIln9dNzM1n2MJahyuEugIBaIMrmUh7XQMvUILEx70+VPv8Pt5UU4a4Y5jHLvml1knL1TrHpl02oLNvAOxIaxhlUl11tBiFIBlgHg5iTKjy3MzU+KS6cjLatFijBwwUgF4ZwHzgxnAkQQdNoqnhMAiOCuGdWR16s2oLgW3YGNY0JjQhZ2qJLFpJ/+LdOZis5SfbKLPs9I0UknYAyaC3dtX8yE2cOxhSxyiUcsGOpeSA0tmGskaSJJfwt1ixNmy7Zw0vbENltsNJukjUIoOkBjK7mqdxLLdH2Z1LIo0VgcqiI/N65eYQflEmBS3cBautJw1wm5y3YyywQLi65h2VWmNdUETEBfFq6brB7NlkaA7hVm4DlDbuTAXPoR5DUEkMt4e7kAazh46DkFsRJUBoHMgQCVnXQGJkCqtrDoZYYa6NGuQdJzI1siMs5soPT6r56NxOCtKrL9nuEWy8EAy5bmKdkn3o7dS+cgL2DwlzMpe1hwQUMrbhjoc+U5zly9MbzB2nTarmcFhrS3bYGGuKVdgHIaBqpJJy95B3HskeldNRBRRRVHnFwY21ae0l3m23Vkh/aUMCDlYmRofM/CtDCWgigKioPcX2V0AgGBMRv3pbGKS57Dq/fpYH+Ap5ra2sc5k9xiYVOdxuwo2sobjfIEr9CyV6dXnKcNaziHxFh8t1h1ZtQwMSNdh0jt2rb8KeLjjMRdwz2sty0CWZTKGCFOh1UyfXY7VNzs7DF5bL+a0R4pwxbKrljE6KfpJiDv9I30qVfENkrm64zFDKEEMAs5gdvaUfE1pm2PIfQUhtjaBHwFYtmZgPENi+6qhYliQOggaAHXyHUu/vCmW/E1hhIL5dp5bRIAYjTXQMO0Vr8seQ+gqrj8amHUMw0JjQKPqWIHl3/pQVLHiOy6sRnGVS5BtsCVCM5I89FO3en2OP2nJAz6STKEQArNOupEKdv60y5xq1bkFHWcsdK9WYGOkNOuVtCATU3+JKBm5bxCaZVk5yqpBzR+lsfI0VHhPEFm6yohYswJjKR7JYEa95Rx5aU1PElhjC5ztByEAyCQAWiTAJ+Ap97jNtAGZWUaEEhASGJ1ALT2/iDtrQvFrZBYIxA75V6tdcpnXcH1B0mgkxvGbNlyrsQQoY9LEQzBRqBG5URvqPOmpxyyYhj1ZI6SPzhAT6yPrUZ43aP6LMC4tzlWM0TBlt9dt/Sl/wAYtSZRpUqDokqSxQAw2hzAj17TIoHNx+wDBZp6v0GPsrnOoEezqPPWNjUlrjFpioBbrCssqRKvAU/AkgT51XXjlpgehyJYElAB0/E6+Wk66VHb48C5X7Pe6Xe1otthmtjNoQ+oywdNjIMERQWn43ZEyxABgnKYBy5tT20BPypl3xBYUSzMBlVp5b7NEdvUH0EntVK14mstaW4LN3K5iOWgO1sglc2x5iAH1nbWnYHxRavuqpaukuCVJVACQrMBObfoYTsCIJFDi7d45aQw+dfijDQTrG4HS2p3jSZEv4lxi1h1LOWyjOCQpMG2pZp+QJnbQ1nWvE9p1LC1dKhlVjltkCWCgnr1ALLtMZvQxZw3H7V20l0K+Vp0IWVhimvVETpIJGs7TQIPEljmC1mbOWRIKEdVz2QdNOw+foY1rbAgEbHXv/rWbb4zaYpCv95kZWKgAhzCnedydNxqYjWtN5jSJ9dqIWiqnFGi2fiKbwi4Tb13DEf0I/rXXPSdef4izZbjN0WrSqLGQtCoLZY2yScuX2pYSf8AIPnpcQxS2bT3GnKqkmN/lWL4Mc3vtOJO9+9cYegLGB8oIqH8ouKyYQIN7jqPkssf4hR862+7Iwl5m6aWE41zLa3fs+IFtwSrC0zhoJGgt5juDU35JuF3UbF371t7bXHUAOhUkS7sQGAMSy/Suy4Dgvs+FsWv1dtFPxyif4k1oD+/61xd/cjSY9y0tFFVMTaulpW5lWNoUmdfNT6a/HTvWbRborOTDYjKM18TJkrbUdJUCIIOoMmfWIpxw9/N+eEdxy1007fPXXz3oL80TWeuGvwJvT73Qmu+3T+z9D56MbC4mGi8swMv3YABBWZ3mQGE9p2NBpzRNZH2HFf/AHQ9kD8yntyJM+UZhHmQe0FWwmK6YxCiFAb7lYZ8pBYeSkwY+OsQBBrTWfj+OWLFwW7rlWIzAZHIiSPaVSBse/amDB4jIAcSc4VgWFq2AXnoaCDoASCO8DbWXYjB3XZjnWP0QUVo1BEys9tR3MbUFf8A4ow2R35jFUBZjyb3SoYKxgpJykiY2BBMU8eJcMQCLhINzkiLd0/eanLATTY6nSnLw+7CjmJsQwFpArayIWNNIB11jsaBgLusXFA1KjlJKsflr5T8N6KiHinDHXmPuV/MX9wGYj83vCv8creRp2F8T4a6wVLpYsQB93dAltpJSBO2vcgU9+HXGkG4pUjUG0nU3TJIy/t/UDsSU+wXv1qDqEstpAQsNIAIInNkM+h+YMbxVhQoY3GCkSCbN4CAcu5Tee2+o86kt+I8OxIDsSAWI5V3YLmP6G+UE5dzBgaVAeGYnLH2hJAWD9nt7gNmMRoScseWXvNWFwV6WPNUbxFpNOkwZidDGnlmGsggH2+N2mYKC8sSomzdEsGCMNU0hiAZjfyq3axCtsQe1Z1rA4kG2TiFMEFxyVGYaZgsaqW11+HkZyvHXDicNNlzacugAWfvCTAXQwPen/LXWZ28c6vJ2LHiXiYfPhbXVdgFmzFVs6gqWZdc5iQg1jcgROZwrDXMPbCC/dPeekSYA8iTsNyawcU9229rBYQziLpLNdbWO9y7cnf0nyI7AH0PBcJs2UC5UmBmbKqm40dTNG5J1rT/ADOM5/a9cZ4bwvJwlpO+UE/H/wBzWF4gT7TxXA4bcBlZh6Fszfy2z9a61RAA8gB/D/3XM+B0+08fxF3dbKMAewYZbQ//AKGupfuudT1MvWP/AF/tUItNPttBE/ob/DJUzUf39f8AzWDdGLB/WP8ARPwUck/rH+lv8FUuJcHF9w3Nu2yAR0OVEFSuo+YPxUVWTw6Qyn7TiSVZW/O6HL2IGhB1n4/CA1uSf1j/AEt/go5LfrH+lv8ABWSfDeo/+TifbNz883cAZY93QmPWo08MEb4vEyNAeadhtIMyY3PfyoNrkn9Y/wBLf4KOSf1j/S3+Cs7EcBz5Iv4hcnldbqAbMM07xqJ7g6zpTeGcANhgwxGIchCkXLhcakkMQdCwnf0oNPkn9Y/0t/gpeSf1j/S3+CspPDgFvLz8STAGc33zaKy+cSSzNtvHYCHWeAZWRvtGIJVixBuHK4OeFZdsoLE6a9KzIEUGlyW/WP8AS3+Cjkn9Y/0t/grKfw4CoAxGJBGbXnMSZDjWdNM5j4L5U1fDUGftOJ/T3vEiXOpjbQaAbDtQa/JP6x/pb/BRyW/WP9Lf4Kym8OSDOJxJm2tsEXSsEIEL9MS5AmTpJJiad/w/Gci/fzOjrJuHpLqoBAEeyVLACNXb5Bp8lv1j/S3+Cjkn9Y/0t/grIPhkZpGIxKiScovNl1UL3knUZtdZJ86c3h48pLQxN+FcsW5h5jAgjLn3iSD32+gavIP6x/on4KOSf1j/AEt/grLTw7DIwxGJlWttBukhsjljmB0hpKkeUeVK/h4Fw3PxAUFjkF5oOYOImZgZ9Nf0V8qC/euC3Ba437MJJ+QWa53inFRev27RtuhXNcUsVIcZcoIysYjM2hq5hPDHLfOb959COts0gtO3mNgfLzq7iuHWQmWcrEyGnqJGh+UGDGmvaus2T7calv05bheE+zY+7imDOrWcihRmdWzhiAvkd5+MxTOK4W9xBw913w6KIt2kIzgH2jdYSCxhdBoIjXetXiNu7ZViLNy7lEgW4Yt8NZrmmwXFsX121TDJsEdgH+LdJM+mlaT9s7yevbc/wbHr2wz/AAe4p+hSKT8nHhW5gPtLXoNy66wQQZVZMmNiWdtPSu0orO7tnGkxJegimf3/AH86fTGH9/3/AHpXLs8Go8TYFxCrTB3gkHedCNqcp/v+/nTqDPw/B7dvRcwB1IzSDsNj6Aj/ALjUdrgNpRANzYjW4x0JzbGQIJMQNO1alFQZtzgqNuzyd+oCdCNogD0Gmg00pRwZMqqGuQuaOufa3kEHN85+taNFUZGIw2HTLbdyDIYAucxkhdT5EhfnUo4OgkZnIIggvJ9pW9rfdR32mImnY7g9u9cW4xeVyiA0AhHzrI79UVBi/DWHuuXdWLFs3tkCdZAA0gySR3Jq3nJxJ38pRwa2DOa4d9DcJGqle+0TpHeDvUtrhttZ3MiILEg6g7fET8z51T/4Yw8kw2ogjMSpEqQMu0DIsf8AmrC8FtB7bgENbnKZnQsWIJMzqTXLojcFtkzmfaIzaeXcTO+vr5aUv+E24IzNqVPtDTKIA28u+/eZ1ptngdhHDhTmE65id95117fMA9hFUeE8NJJUlizOTmgyzK8adgUSPhQXLfCbYB1YyIJLDUREaDvp9KH4RbIiXiCPa8wAdYnt59/QRTHhDB8rlCyMsRMnPAMxn33qU+GsMQAUkAu0FiR94yM4I7glF0+PmaCccKtke0xG4hhpoF0IHkv8TSW+D2wZzOfKWGntbQNPa1jfKo2EVXTwthVZ2FuC6ujdRAyvOYAbL7R2pjeEsKVy8uNWMh2B6onUHbp/ifM0Gjh8Clo5gW0kklt53JHludPOqJuNcfMNyYQeXx+Alj9KanhyzalrSw+upcmQzFmGvaTt5Ko2AjSweFySTE7COw7/ADJ/oK6jmnXUyWiBPSsDz0Eb1lIzBAF01O2nYeVbGL/Nv+y39KzcE6gHMQNe5irlK16KKK5dCgiiigjU6/3/AH5fxqSmXR3+tKrUDMViUtLmuOqKO7EAa7ampa8s4hxAX8XiRipRrTMq23YhFsnRXUEwcwOpHmK6r8nnFhiMM6hzcFm6bSud2TKrLM7xmKz5KK7uOTrOb7eOppuQZs0axE+k/wDunUVw0FFFIzAAk6Aak+QFA28xCkqJYDQTEnyntVM4i/mA5IKmJZbw6ZMHQgHQa6eVSf4nZ/W2/wB9fj5/GnLxG0TAuJJ0jMJ+nzH1qDBvYNlUH7EhJYgg4oAAQIOuhnNcEf5fWkxQdlkYK2zsudgcWohuslQQN8x32OffStXGPhr4XO6MAc464BjfY9Q8xtVEcEwKDlwoiBlN1p1CxMtPun6UVXa2xUTg7e5BH2sSkkiZ9QFPz9KmbCRIGFWN/wA+OvUwIO0k/OYqcYDBlSJWCCp+8PUGyNBM67IfT5mkbh+CfU5GgASbhMKoBA30EQaCJ8KHSPsqSGnLz1Efdg+0skElQI0krmNR3LDhXP2JCUMBftYhluBRcYSIWIXRo0EiDpVl8Hg5fqUZzrF0idDoIOxBOg86TD8OwVsllYAnKpPObsxdQZbcMpj9mO1BLgMOVxBIwyIkEi6t4HUhZHLgR3HplrZrK4fhcMlzNaI5mWPzhY5YXSCYiMtatEBE6Gs65wOw0ZkzAbSzafDX+taJoq9TgoooooFeSYQ3cSHY4m+ozOCBcYQc7RlIMxEfx7V63XjOKxy8KvXsPeW57WdW6WzqRo09I117aRGp1rXxfnjHy87O/SXifF8VwxUe1ibjgtlNu8TdQ6Ez1HMu3YivUuEYlrlmy7qFa5bRyo2VmUEr8pivFcbijxV7NuzbuZeZlbpnRyozdMgBRJMnvXuxtDLlGgEAekbU8nrn7PFe2/pncX8P4bFsjX7S3CmxMjTyaD1DvBkVoWLC21Coqqo0CqAAB6AbU0qLilWEz0sKlVYEDYaVl2teQtFFFFIT86GUEQRI8jtS0UFXE4JWU5VQMQAGNtWiPZ0O8dqq/wCGPJPMWIOX7i3KkwZmNeoZo7mtSigzG4Y+XKLijcRyLZUgkkgrHqfrrNC8LYf8we0TPJtTBjQELvAbX/NtpWnRQZg4c+Ug3VOqkHkW+kqSZAiJ1+XxM0PwonN1pJUgE2LRgkAEnTUe1p5N6VpAztS1Bmtw98yk3AQuWAbNvQgrsQNBofhp5UwcMuCSLq7gr9xbERO8DfXftr51q0hYVRQwHD2tNJdW9BZROwG6j4/UitCkDTS0CRS0UUBRRRQFVsVw61dZWuWrbss5S6KxWd4JGlWaKBEUKIAAHkBA+lLRRQR3BHUPn6inNcAUsToAST6DU06sDxliuRgr5H6S5B8XOX+hJqydvE1eTrz1fHWIDsTdIkkhdNAdRAIIIG2nxrWT8od62s3EVvTKQT8IMVzPAhZuWb1poN27csKARJS0nMu3LinscqssjYkedbFrgaASAoR9VQrnKwSDDMZymNvQ+dezVxPVjxZm77lamD/KzYb27FwfsMrfynLXUcC8X4TGkLZujOdkcFHPwDe1sdprzvE+G7bGciE+cFT/AC1lcY8N3BbmzupzZQdSdNmOogCRr29axuMX/jab3Pv292IoArxrwh+U+7Yy2sYGu29ALn/NQf5h/wAwbf5vjXruAx1vEW1uWnDo2oYHQ/7H0OtZaxc/bXG5r6WKKKK5dkiloooKzOxY6gD6k/KkNvzzHX4b+mn9KeLTD9PT9n/zRyn9/wDl/wDNUFpYO59AZ/1/0qeq6WGDhjcJAUjLlABJM5vOY0qxUoAaKRUAmO9LQFFFFAUUUUBRRRQFcN+VfFxYtW51Zy5+CCP6uPpXc15J+WO6RjMOJ0FsQP2ncN9cq/StPF/uMvN/isrw06uCwRQbatazBYd2uvnOY98qoqj0c12N/Q5RsoCfuiD/ABk/OuZ8G2gEt6b32J9fzf8AtW+DOvnWu/tn45/U+qvFMVyrNx/dUx8Tov8AEirNc/44cjC6d3UH6Mf9BXM+3WrydcBvvXtX5IeHG1gTcM/fXC4HYKoCAx6kN8orxYbV9K8EtBMLYVRCi1bAHkMgrrzX0z8E7rq7RRRXmesUUUUBRRRQFFFFAUUUUH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2847343" y="2204864"/>
            <a:ext cx="3504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dirty="0" smtClean="0"/>
              <a:t>עמדה ליברלית פוסט-מודרנית </a:t>
            </a:r>
          </a:p>
          <a:p>
            <a:pPr algn="ctr"/>
            <a:r>
              <a:rPr lang="he-IL" sz="2000" dirty="0" smtClean="0"/>
              <a:t>מובילה ליֶתר</a:t>
            </a:r>
          </a:p>
          <a:p>
            <a:pPr algn="ctr"/>
            <a:r>
              <a:rPr lang="he-IL" sz="2000" dirty="0" smtClean="0"/>
              <a:t>אמפתיה/תמיכה באובייקט המחקר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1779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mruah</dc:creator>
  <cp:lastModifiedBy>mruah</cp:lastModifiedBy>
  <cp:revision>86</cp:revision>
  <dcterms:created xsi:type="dcterms:W3CDTF">2014-04-22T07:45:46Z</dcterms:created>
  <dcterms:modified xsi:type="dcterms:W3CDTF">2014-04-22T11:00:33Z</dcterms:modified>
</cp:coreProperties>
</file>