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6" r:id="rId3"/>
    <p:sldId id="285" r:id="rId4"/>
    <p:sldId id="287" r:id="rId5"/>
    <p:sldId id="289" r:id="rId6"/>
    <p:sldId id="306" r:id="rId7"/>
    <p:sldId id="291" r:id="rId8"/>
    <p:sldId id="292" r:id="rId9"/>
    <p:sldId id="293" r:id="rId10"/>
    <p:sldId id="294" r:id="rId11"/>
    <p:sldId id="299" r:id="rId12"/>
    <p:sldId id="307" r:id="rId13"/>
    <p:sldId id="296" r:id="rId14"/>
    <p:sldId id="297" r:id="rId15"/>
    <p:sldId id="288" r:id="rId16"/>
    <p:sldId id="300" r:id="rId17"/>
    <p:sldId id="301" r:id="rId18"/>
    <p:sldId id="302" r:id="rId19"/>
    <p:sldId id="303" r:id="rId20"/>
    <p:sldId id="304" r:id="rId21"/>
    <p:sldId id="298" r:id="rId22"/>
    <p:sldId id="305"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2AE9E"/>
    <a:srgbClr val="948F78"/>
    <a:srgbClr val="FFFF00"/>
    <a:srgbClr val="E0DED8"/>
    <a:srgbClr val="2F2F2A"/>
    <a:srgbClr val="7E7964"/>
    <a:srgbClr val="433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75" autoAdjust="0"/>
    <p:restoredTop sz="94660"/>
  </p:normalViewPr>
  <p:slideViewPr>
    <p:cSldViewPr snapToGrid="0">
      <p:cViewPr varScale="1">
        <p:scale>
          <a:sx n="119" d="100"/>
          <a:sy n="119" d="100"/>
        </p:scale>
        <p:origin x="108" y="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3781B-BE4A-4FB8-8749-FE55579F482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2BB354A-043E-4A0C-AAEC-7A4568795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9BCA938-3DD8-422C-AEE4-A8AA0E3AF06B}"/>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B4129DEA-801E-4F1B-AD28-7F06B56D663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989713-5A97-427C-9FFD-C328A38E9C18}"/>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315355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8085BB-DA81-451E-8C34-74C6E07B6F1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67C6B91-0696-4E2E-8A99-9AC1D1773F8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64FA268-22C4-4B97-A121-8CDB106CFFFF}"/>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E8C85EE7-BADD-433B-A6BE-7DE4EF5380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049A5F-D114-41CA-8E7E-15F57021B45F}"/>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52294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61771F3-E729-4EBA-AE43-ADE77A221363}"/>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EB1A9A1-3BF6-49A2-9779-913A6CF9DEC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DB5C91-C5E8-458F-B521-527E32EEF3AE}"/>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B497DB36-FBE2-46EB-8A55-423EEBAF7E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22B3B8A-E6A9-4DCF-B6EE-42317876BE22}"/>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45801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EBF717-B482-4BC2-ACB4-D3D8B1DF98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8AF5BAA-9EE2-4239-BE16-E1CB96FA1AB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054A99-5E1E-4AA8-9578-26E0EEB8D16F}"/>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4CEFE496-A63D-4E7E-81AE-679CAA79B13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8E29E7-13EE-4A59-A795-50E546B6098E}"/>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351412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704FA5-2D93-4312-82A6-06AE2BD6A47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24606C-6C5F-406A-A56B-C102DE890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54CF6EB-3A02-4E24-AF81-16F05E74BA64}"/>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8A7C7BA7-D35A-4870-9CE1-F50C44DD5A1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84A4CC3-1818-444A-B768-7C7217864690}"/>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307573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03FC43-584A-469B-AE9D-8E19A166E79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2AE4F69-D6F9-48CD-85F0-F60E38B5F30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D842723-B8A2-4F95-8794-BD105F21388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3979459-8C31-4844-86D2-BB83A57958BD}"/>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6" name="מציין מיקום של כותרת תחתונה 5">
            <a:extLst>
              <a:ext uri="{FF2B5EF4-FFF2-40B4-BE49-F238E27FC236}">
                <a16:creationId xmlns:a16="http://schemas.microsoft.com/office/drawing/2014/main" id="{F5E283E6-3ADB-49A9-9B44-AAC113A3E3F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629A2D-A2B0-48FD-B02E-0A01A9B7D42E}"/>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185084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713EAE-6416-4F3F-9273-13F936F2CEB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1DBF387-3429-4762-9C97-0FD566C5B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EA8CB98-99C5-4880-ADF1-29A84E5BDCE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EF00C2D-8B06-4FA0-AFD6-05CBAB717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A7B90D9-7803-491F-AC83-B5E15C427C0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6E764D8-9258-4A96-82AC-CD3C85CCD5FC}"/>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8" name="מציין מיקום של כותרת תחתונה 7">
            <a:extLst>
              <a:ext uri="{FF2B5EF4-FFF2-40B4-BE49-F238E27FC236}">
                <a16:creationId xmlns:a16="http://schemas.microsoft.com/office/drawing/2014/main" id="{1993FA2A-B37C-4C76-8883-498E8055525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AB6B66E-2553-4C7F-AF56-FB56853D726E}"/>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302170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11ABE0-8AB3-4782-A5C8-F986364B1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E342DF9-49E0-4B45-80CD-6540F9576D38}"/>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4" name="מציין מיקום של כותרת תחתונה 3">
            <a:extLst>
              <a:ext uri="{FF2B5EF4-FFF2-40B4-BE49-F238E27FC236}">
                <a16:creationId xmlns:a16="http://schemas.microsoft.com/office/drawing/2014/main" id="{DCC61CD8-F5FA-4FC5-8068-0B6F1DAF285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C9D18E5-D438-4711-A4A3-C7A54BF624B8}"/>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4630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D9252C7-E380-4B37-9713-6B8206DC83E7}"/>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3" name="מציין מיקום של כותרת תחתונה 2">
            <a:extLst>
              <a:ext uri="{FF2B5EF4-FFF2-40B4-BE49-F238E27FC236}">
                <a16:creationId xmlns:a16="http://schemas.microsoft.com/office/drawing/2014/main" id="{313218CF-D9C8-4369-88B4-90449F8F66B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B22646A-15CE-4E74-9465-920FDB440847}"/>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41100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DCEB94-D7E4-4F75-B7C0-3EB5FC45532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7CA7800-A2A5-474A-AC6C-23DAD554E4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70F45EE-3403-4ACD-B91F-41F291A7E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DAE34EF-96CB-4BFA-8CAC-D5A99451E79C}"/>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6" name="מציין מיקום של כותרת תחתונה 5">
            <a:extLst>
              <a:ext uri="{FF2B5EF4-FFF2-40B4-BE49-F238E27FC236}">
                <a16:creationId xmlns:a16="http://schemas.microsoft.com/office/drawing/2014/main" id="{192C571F-5305-4F6D-8781-D26560CF079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8B82C7-FCB5-46A0-8EEB-A098BEC16CE0}"/>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127611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50FB5A-2409-471E-B805-16DB9C967D3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FD32330-E10F-4CA6-88F8-3C9788ED7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E002B61-7EA7-47AD-B631-0F48AA20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16D295-6C37-43FF-97C4-655E33B95A89}"/>
              </a:ext>
            </a:extLst>
          </p:cNvPr>
          <p:cNvSpPr>
            <a:spLocks noGrp="1"/>
          </p:cNvSpPr>
          <p:nvPr>
            <p:ph type="dt" sz="half" idx="10"/>
          </p:nvPr>
        </p:nvSpPr>
        <p:spPr/>
        <p:txBody>
          <a:bodyPr/>
          <a:lstStyle/>
          <a:p>
            <a:fld id="{F898C76D-18A9-4DE0-9209-7C14689CE91D}" type="datetimeFigureOut">
              <a:rPr lang="he-IL" smtClean="0"/>
              <a:t>ז'/אדר א/תשפ"ב</a:t>
            </a:fld>
            <a:endParaRPr lang="he-IL"/>
          </a:p>
        </p:txBody>
      </p:sp>
      <p:sp>
        <p:nvSpPr>
          <p:cNvPr id="6" name="מציין מיקום של כותרת תחתונה 5">
            <a:extLst>
              <a:ext uri="{FF2B5EF4-FFF2-40B4-BE49-F238E27FC236}">
                <a16:creationId xmlns:a16="http://schemas.microsoft.com/office/drawing/2014/main" id="{BB1D4A4A-ECB0-48E5-B6A6-416ABF72E9F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DC1F8F9-CD8B-4EBE-851F-DBBADCBA3547}"/>
              </a:ext>
            </a:extLst>
          </p:cNvPr>
          <p:cNvSpPr>
            <a:spLocks noGrp="1"/>
          </p:cNvSpPr>
          <p:nvPr>
            <p:ph type="sldNum" sz="quarter" idx="12"/>
          </p:nvPr>
        </p:nvSpPr>
        <p:spPr/>
        <p:txBody>
          <a:bodyPr/>
          <a:lstStyle/>
          <a:p>
            <a:fld id="{7C7013FD-E981-41A4-A4CA-A6403E3C31DA}" type="slidenum">
              <a:rPr lang="he-IL" smtClean="0"/>
              <a:t>‹#›</a:t>
            </a:fld>
            <a:endParaRPr lang="he-IL"/>
          </a:p>
        </p:txBody>
      </p:sp>
    </p:spTree>
    <p:extLst>
      <p:ext uri="{BB962C8B-B14F-4D97-AF65-F5344CB8AC3E}">
        <p14:creationId xmlns:p14="http://schemas.microsoft.com/office/powerpoint/2010/main" val="101035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D27226F-639E-4F98-8856-412149646AA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967058F-3282-4441-A0C0-047A275FB2A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4759286-1A78-4C3B-9979-886B02A3B16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98C76D-18A9-4DE0-9209-7C14689CE91D}" type="datetimeFigureOut">
              <a:rPr lang="he-IL" smtClean="0"/>
              <a:t>ז'/אדר א/תשפ"ב</a:t>
            </a:fld>
            <a:endParaRPr lang="he-IL"/>
          </a:p>
        </p:txBody>
      </p:sp>
      <p:sp>
        <p:nvSpPr>
          <p:cNvPr id="5" name="מציין מיקום של כותרת תחתונה 4">
            <a:extLst>
              <a:ext uri="{FF2B5EF4-FFF2-40B4-BE49-F238E27FC236}">
                <a16:creationId xmlns:a16="http://schemas.microsoft.com/office/drawing/2014/main" id="{D565360F-DB16-4327-98BF-2894B636C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1EC34BC-E3AD-457F-9A36-3E92039406C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7013FD-E981-41A4-A4CA-A6403E3C31DA}" type="slidenum">
              <a:rPr lang="he-IL" smtClean="0"/>
              <a:t>‹#›</a:t>
            </a:fld>
            <a:endParaRPr lang="he-IL"/>
          </a:p>
        </p:txBody>
      </p:sp>
    </p:spTree>
    <p:extLst>
      <p:ext uri="{BB962C8B-B14F-4D97-AF65-F5344CB8AC3E}">
        <p14:creationId xmlns:p14="http://schemas.microsoft.com/office/powerpoint/2010/main" val="80754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openxmlformats.org/officeDocument/2006/relationships/hyperlink" Target="mailto:M.RuahMidbar@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image" Target="../media/image10.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ommons.wikimedia.org/wiki/File:Une_le%C3%A7on_clinique_%C3%A0_la_Salp%C3%AAtri%C3%A8re_0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Une_le%C3%A7on_clinique_%C3%A0_la_Salp%C3%AAtri%C3%A8re_02.jpg"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Une_le%C3%A7on_clinique_%C3%A0_la_Salp%C3%AAtri%C3%A8re_02.jpg" TargetMode="External"/><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ommons.wikimedia.org/wiki/File:Une_le%C3%A7on_clinique_%C3%A0_la_Salp%C3%AAtri%C3%A8re_02.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ommons.wikimedia.org/wiki/File:Une_le%C3%A7on_clinique_%C3%A0_la_Salp%C3%AAtri%C3%A8re_02.jpg"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ommons.wikimedia.org/wiki/File:Une_le%C3%A7on_clinique_%C3%A0_la_Salp%C3%AAtri%C3%A8re_02.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1.wdp"/><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openxmlformats.org/officeDocument/2006/relationships/hyperlink" Target="mailto:M.RuahMidbar@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Une_le%C3%A7on_clinique_%C3%A0_la_Salp%C3%AAtri%C3%A8re_02.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ommons.wikimedia.org/wiki/File:Une_le%C3%A7on_clinique_%C3%A0_la_Salp%C3%AAtri%C3%A8re_02.jp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ommons.wikimedia.org/wiki/File:Une_le%C3%A7on_clinique_%C3%A0_la_Salp%C3%AAtri%C3%A8re_02.jpg" TargetMode="External"/><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ommons.wikimedia.org/wiki/File:Une_le%C3%A7on_clinique_%C3%A0_la_Salp%C3%AAtri%C3%A8re_02.jpg" TargetMode="External"/><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File:Une_le%C3%A7on_clinique_%C3%A0_la_Salp%C3%AAtri%C3%A8re_02.jpg" TargetMode="External"/><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commons.wikimedia.org/wiki/File:Une_le%C3%A7on_clinique_%C3%A0_la_Salp%C3%AAtri%C3%A8re_02.jpg" TargetMode="External"/><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ommons.wikimedia.org/wiki/File:Une_le%C3%A7on_clinique_%C3%A0_la_Salp%C3%AAtri%C3%A8re_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pic>
        <p:nvPicPr>
          <p:cNvPr id="4" name="תמונה 3" descr="תמונה שמכילה אדם, מקורה, קבוצה, קיר&#10;&#10;התיאור נוצר באופן אוטומטי">
            <a:hlinkClick r:id="rId2"/>
            <a:extLst>
              <a:ext uri="{FF2B5EF4-FFF2-40B4-BE49-F238E27FC236}">
                <a16:creationId xmlns:a16="http://schemas.microsoft.com/office/drawing/2014/main" id="{A15B053E-7132-4D93-B63F-F48FA398D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42" y="0"/>
            <a:ext cx="5165558" cy="6880523"/>
          </a:xfrm>
          <a:prstGeom prst="rect">
            <a:avLst/>
          </a:prstGeom>
          <a:solidFill>
            <a:schemeClr val="accent1"/>
          </a:solidFill>
        </p:spPr>
      </p:pic>
      <p:sp>
        <p:nvSpPr>
          <p:cNvPr id="5" name="מלבן 4">
            <a:extLst>
              <a:ext uri="{FF2B5EF4-FFF2-40B4-BE49-F238E27FC236}">
                <a16:creationId xmlns:a16="http://schemas.microsoft.com/office/drawing/2014/main" id="{ED28CD0F-CA5A-4EBA-8A04-5602B80393BB}"/>
              </a:ext>
            </a:extLst>
          </p:cNvPr>
          <p:cNvSpPr/>
          <p:nvPr/>
        </p:nvSpPr>
        <p:spPr>
          <a:xfrm>
            <a:off x="123824" y="142875"/>
            <a:ext cx="9067801" cy="2366353"/>
          </a:xfrm>
          <a:prstGeom prst="rect">
            <a:avLst/>
          </a:prstGeom>
        </p:spPr>
        <p:txBody>
          <a:bodyPr wrap="square">
            <a:spAutoFit/>
          </a:bodyPr>
          <a:lstStyle/>
          <a:p>
            <a:pPr algn="l" rtl="0">
              <a:lnSpc>
                <a:spcPct val="150000"/>
              </a:lnSpc>
              <a:spcAft>
                <a:spcPts val="600"/>
              </a:spcAft>
            </a:pPr>
            <a:r>
              <a:rPr lang="en-US" sz="5400" b="1" dirty="0">
                <a:solidFill>
                  <a:schemeClr val="bg1"/>
                </a:solidFill>
                <a:ea typeface="Calibri" panose="020F0502020204030204" pitchFamily="34" charset="0"/>
                <a:cs typeface="Arial" panose="020B0604020202020204" pitchFamily="34" charset="0"/>
              </a:rPr>
              <a:t>Science as Religion </a:t>
            </a:r>
          </a:p>
          <a:p>
            <a:pPr algn="l" rtl="0">
              <a:lnSpc>
                <a:spcPct val="150000"/>
              </a:lnSpc>
              <a:spcAft>
                <a:spcPts val="600"/>
              </a:spcAft>
            </a:pPr>
            <a:r>
              <a:rPr lang="en-US" sz="2000" b="1" dirty="0">
                <a:solidFill>
                  <a:schemeClr val="bg1"/>
                </a:solidFill>
                <a:ea typeface="Calibri" panose="020F0502020204030204" pitchFamily="34" charset="0"/>
                <a:cs typeface="Arial" panose="020B0604020202020204" pitchFamily="34" charset="0"/>
              </a:rPr>
              <a:t>A Critical Outlook at the Scientific Discourse of Hypnosis and </a:t>
            </a:r>
          </a:p>
          <a:p>
            <a:pPr algn="l" rtl="0">
              <a:lnSpc>
                <a:spcPct val="150000"/>
              </a:lnSpc>
              <a:spcAft>
                <a:spcPts val="600"/>
              </a:spcAft>
            </a:pPr>
            <a:r>
              <a:rPr lang="en-US" sz="2000" b="1" dirty="0">
                <a:solidFill>
                  <a:schemeClr val="bg1"/>
                </a:solidFill>
                <a:ea typeface="Calibri" panose="020F0502020204030204" pitchFamily="34" charset="0"/>
                <a:cs typeface="Arial" panose="020B0604020202020204" pitchFamily="34" charset="0"/>
              </a:rPr>
              <a:t>Its Correlation with Religious and Spiritual Phenomena</a:t>
            </a:r>
            <a:endParaRPr lang="en-US" dirty="0">
              <a:solidFill>
                <a:schemeClr val="bg1"/>
              </a:solidFill>
              <a:effectLst/>
              <a:ea typeface="Calibri" panose="020F0502020204030204" pitchFamily="34" charset="0"/>
              <a:cs typeface="Arial" panose="020B0604020202020204" pitchFamily="34" charset="0"/>
            </a:endParaRPr>
          </a:p>
        </p:txBody>
      </p:sp>
      <p:sp>
        <p:nvSpPr>
          <p:cNvPr id="6" name="מלבן 5">
            <a:extLst>
              <a:ext uri="{FF2B5EF4-FFF2-40B4-BE49-F238E27FC236}">
                <a16:creationId xmlns:a16="http://schemas.microsoft.com/office/drawing/2014/main" id="{403F63F4-15BC-4F4C-B868-D4AC31517CF4}"/>
              </a:ext>
            </a:extLst>
          </p:cNvPr>
          <p:cNvSpPr/>
          <p:nvPr/>
        </p:nvSpPr>
        <p:spPr>
          <a:xfrm>
            <a:off x="123824" y="5651593"/>
            <a:ext cx="6581775" cy="1138773"/>
          </a:xfrm>
          <a:prstGeom prst="rect">
            <a:avLst/>
          </a:prstGeom>
        </p:spPr>
        <p:txBody>
          <a:bodyPr wrap="square">
            <a:spAutoFit/>
          </a:bodyPr>
          <a:lstStyle/>
          <a:p>
            <a:pPr algn="just" rtl="0">
              <a:spcAft>
                <a:spcPts val="600"/>
              </a:spcAft>
            </a:pPr>
            <a:r>
              <a:rPr lang="en-US" sz="2000" b="1" dirty="0">
                <a:solidFill>
                  <a:srgbClr val="E0DED8"/>
                </a:solidFill>
                <a:ea typeface="Calibri" panose="020F0502020204030204" pitchFamily="34" charset="0"/>
                <a:cs typeface="Arial" panose="020B0604020202020204" pitchFamily="34" charset="0"/>
              </a:rPr>
              <a:t>Marianna Ruah-Midbar Shapiro (Ph.D.)</a:t>
            </a:r>
          </a:p>
          <a:p>
            <a:pPr algn="just" rtl="0">
              <a:spcAft>
                <a:spcPts val="600"/>
              </a:spcAft>
            </a:pPr>
            <a:r>
              <a:rPr lang="en-US" sz="2000" b="1" dirty="0" err="1">
                <a:solidFill>
                  <a:srgbClr val="E0DED8"/>
                </a:solidFill>
                <a:ea typeface="Calibri" panose="020F0502020204030204" pitchFamily="34" charset="0"/>
                <a:cs typeface="Arial" panose="020B0604020202020204" pitchFamily="34" charset="0"/>
              </a:rPr>
              <a:t>Zefat</a:t>
            </a:r>
            <a:r>
              <a:rPr lang="en-US" sz="2000" b="1" dirty="0">
                <a:solidFill>
                  <a:srgbClr val="E0DED8"/>
                </a:solidFill>
                <a:ea typeface="Calibri" panose="020F0502020204030204" pitchFamily="34" charset="0"/>
                <a:cs typeface="Arial" panose="020B0604020202020204" pitchFamily="34" charset="0"/>
              </a:rPr>
              <a:t> Academic College</a:t>
            </a:r>
          </a:p>
          <a:p>
            <a:pPr algn="just" rtl="0">
              <a:spcAft>
                <a:spcPts val="600"/>
              </a:spcAft>
            </a:pPr>
            <a:r>
              <a:rPr lang="en-US" dirty="0">
                <a:solidFill>
                  <a:schemeClr val="accent1">
                    <a:lumMod val="20000"/>
                    <a:lumOff val="80000"/>
                  </a:schemeClr>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M.RuahMidbar</a:t>
            </a:r>
            <a:r>
              <a:rPr lang="en-US" dirty="0">
                <a:solidFill>
                  <a:schemeClr val="accent1">
                    <a:lumMod val="20000"/>
                    <a:lumOff val="80000"/>
                  </a:schemeClr>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@Gmail.com</a:t>
            </a:r>
            <a:r>
              <a:rPr lang="en-US" dirty="0">
                <a:solidFill>
                  <a:schemeClr val="accent1">
                    <a:lumMod val="20000"/>
                    <a:lumOff val="80000"/>
                  </a:schemeClr>
                </a:solidFill>
                <a:ea typeface="Calibri" panose="020F0502020204030204" pitchFamily="34" charset="0"/>
                <a:cs typeface="Arial" panose="020B0604020202020204" pitchFamily="34" charset="0"/>
              </a:rPr>
              <a:t> </a:t>
            </a:r>
            <a:endParaRPr lang="en-US" dirty="0">
              <a:solidFill>
                <a:schemeClr val="accent1">
                  <a:lumMod val="20000"/>
                  <a:lumOff val="8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967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pic>
        <p:nvPicPr>
          <p:cNvPr id="16" name="תמונה 15" descr="תמונה שמכילה צילום מסך&#10;&#10;התיאור נוצר באופן אוטומטי">
            <a:extLst>
              <a:ext uri="{FF2B5EF4-FFF2-40B4-BE49-F238E27FC236}">
                <a16:creationId xmlns:a16="http://schemas.microsoft.com/office/drawing/2014/main" id="{B88D80B6-7F57-496A-9752-8B5A6D060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461" y="1266731"/>
            <a:ext cx="2539941" cy="3806098"/>
          </a:xfrm>
          <a:prstGeom prst="rect">
            <a:avLst/>
          </a:prstGeom>
        </p:spPr>
      </p:pic>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sp>
        <p:nvSpPr>
          <p:cNvPr id="45" name="מלבן 44">
            <a:extLst>
              <a:ext uri="{FF2B5EF4-FFF2-40B4-BE49-F238E27FC236}">
                <a16:creationId xmlns:a16="http://schemas.microsoft.com/office/drawing/2014/main" id="{3DF88CEA-1754-4887-BF0A-2294C6783596}"/>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46" name="מלבן 45">
            <a:extLst>
              <a:ext uri="{FF2B5EF4-FFF2-40B4-BE49-F238E27FC236}">
                <a16:creationId xmlns:a16="http://schemas.microsoft.com/office/drawing/2014/main" id="{71600771-7AA2-484B-AA46-EA52907A78E6}"/>
              </a:ext>
            </a:extLst>
          </p:cNvPr>
          <p:cNvSpPr/>
          <p:nvPr/>
        </p:nvSpPr>
        <p:spPr>
          <a:xfrm>
            <a:off x="3058529" y="2284680"/>
            <a:ext cx="1648208" cy="400110"/>
          </a:xfrm>
          <a:prstGeom prst="rect">
            <a:avLst/>
          </a:prstGeom>
        </p:spPr>
        <p:txBody>
          <a:bodyPr wrap="none">
            <a:spAutoFit/>
          </a:bodyPr>
          <a:lstStyle/>
          <a:p>
            <a:pPr algn="l" rtl="0"/>
            <a:r>
              <a:rPr lang="en-US" sz="2000" dirty="0">
                <a:solidFill>
                  <a:schemeClr val="bg1"/>
                </a:solidFill>
              </a:rPr>
              <a:t>No Consensus</a:t>
            </a:r>
            <a:endParaRPr lang="he-IL" sz="2000" dirty="0">
              <a:solidFill>
                <a:schemeClr val="bg1"/>
              </a:solidFill>
            </a:endParaRPr>
          </a:p>
        </p:txBody>
      </p:sp>
      <p:sp>
        <p:nvSpPr>
          <p:cNvPr id="11" name="מלבן 10">
            <a:extLst>
              <a:ext uri="{FF2B5EF4-FFF2-40B4-BE49-F238E27FC236}">
                <a16:creationId xmlns:a16="http://schemas.microsoft.com/office/drawing/2014/main" id="{FFFA55E5-D9A0-4A3F-BFD9-37BFC2EBC32C}"/>
              </a:ext>
            </a:extLst>
          </p:cNvPr>
          <p:cNvSpPr/>
          <p:nvPr/>
        </p:nvSpPr>
        <p:spPr>
          <a:xfrm>
            <a:off x="3058529" y="4057167"/>
            <a:ext cx="7330918" cy="2031325"/>
          </a:xfrm>
          <a:prstGeom prst="rect">
            <a:avLst/>
          </a:prstGeom>
        </p:spPr>
        <p:txBody>
          <a:bodyPr wrap="none">
            <a:spAutoFit/>
          </a:bodyPr>
          <a:lstStyle/>
          <a:p>
            <a:pPr algn="l" rtl="0"/>
            <a:r>
              <a:rPr lang="en-US" b="1" dirty="0">
                <a:solidFill>
                  <a:schemeClr val="bg1"/>
                </a:solidFill>
              </a:rPr>
              <a:t>Theodore X. Barber</a:t>
            </a:r>
            <a:r>
              <a:rPr lang="en-US" dirty="0">
                <a:solidFill>
                  <a:schemeClr val="bg1"/>
                </a:solidFill>
              </a:rPr>
              <a:t>: </a:t>
            </a:r>
          </a:p>
          <a:p>
            <a:pPr algn="l" rtl="0"/>
            <a:endParaRPr lang="en-US" dirty="0">
              <a:solidFill>
                <a:schemeClr val="bg1"/>
              </a:solidFill>
            </a:endParaRPr>
          </a:p>
          <a:p>
            <a:pPr algn="l" rtl="0"/>
            <a:r>
              <a:rPr lang="en-US" dirty="0">
                <a:solidFill>
                  <a:schemeClr val="bg1"/>
                </a:solidFill>
              </a:rPr>
              <a:t>“Hypnosis” and related constructs are "unnecessary and misleading”</a:t>
            </a:r>
          </a:p>
          <a:p>
            <a:pPr algn="l" rtl="0"/>
            <a:endParaRPr lang="en-US" dirty="0">
              <a:solidFill>
                <a:schemeClr val="bg1"/>
              </a:solidFill>
            </a:endParaRPr>
          </a:p>
          <a:p>
            <a:pPr algn="l" rtl="0"/>
            <a:r>
              <a:rPr lang="en-US" dirty="0">
                <a:solidFill>
                  <a:schemeClr val="bg1"/>
                </a:solidFill>
              </a:rPr>
              <a:t>“The phenomena that have been traditionally subsumed under these terms </a:t>
            </a:r>
          </a:p>
          <a:p>
            <a:pPr algn="l" rtl="0"/>
            <a:r>
              <a:rPr lang="en-US" dirty="0">
                <a:solidFill>
                  <a:schemeClr val="bg1"/>
                </a:solidFill>
              </a:rPr>
              <a:t>can be better understood by utilizing a different set of concepts that are </a:t>
            </a:r>
          </a:p>
          <a:p>
            <a:pPr algn="l" rtl="0"/>
            <a:r>
              <a:rPr lang="en-US" dirty="0">
                <a:solidFill>
                  <a:schemeClr val="bg1"/>
                </a:solidFill>
              </a:rPr>
              <a:t>an integral part of present-day psychology.”</a:t>
            </a:r>
          </a:p>
        </p:txBody>
      </p:sp>
      <p:pic>
        <p:nvPicPr>
          <p:cNvPr id="18" name="תמונה 17" descr="תמונה שמכילה אדם, איש, צילום, לדגמן&#10;&#10;התיאור נוצר באופן אוטומטי">
            <a:extLst>
              <a:ext uri="{FF2B5EF4-FFF2-40B4-BE49-F238E27FC236}">
                <a16:creationId xmlns:a16="http://schemas.microsoft.com/office/drawing/2014/main" id="{21A45426-142D-43AC-A86F-997EDD014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560" y="1276646"/>
            <a:ext cx="1838325" cy="2486025"/>
          </a:xfrm>
          <a:prstGeom prst="rect">
            <a:avLst/>
          </a:prstGeom>
        </p:spPr>
      </p:pic>
      <p:sp>
        <p:nvSpPr>
          <p:cNvPr id="17" name="מלבן 16">
            <a:extLst>
              <a:ext uri="{FF2B5EF4-FFF2-40B4-BE49-F238E27FC236}">
                <a16:creationId xmlns:a16="http://schemas.microsoft.com/office/drawing/2014/main" id="{CE2B68DA-48AB-42FA-AD40-A43EAE6C48E9}"/>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19" name="מלבן 18">
            <a:extLst>
              <a:ext uri="{FF2B5EF4-FFF2-40B4-BE49-F238E27FC236}">
                <a16:creationId xmlns:a16="http://schemas.microsoft.com/office/drawing/2014/main" id="{88189518-F8AC-4D7D-A775-2F674299EC4B}"/>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26" name="מלבן 25">
            <a:extLst>
              <a:ext uri="{FF2B5EF4-FFF2-40B4-BE49-F238E27FC236}">
                <a16:creationId xmlns:a16="http://schemas.microsoft.com/office/drawing/2014/main" id="{79D4F7DF-47AB-4851-9FAC-FBA8C9A1C068}"/>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7" name="מלבן 26">
            <a:extLst>
              <a:ext uri="{FF2B5EF4-FFF2-40B4-BE49-F238E27FC236}">
                <a16:creationId xmlns:a16="http://schemas.microsoft.com/office/drawing/2014/main" id="{E2F608F3-A264-4CC8-A9C8-A3B041751C9A}"/>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3C51FA1A-ABB1-4C4E-9C5F-A62564487383}"/>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98C62C8E-66DE-415A-A709-36CE6E8F3E81}"/>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0" name="מלבן 29">
            <a:extLst>
              <a:ext uri="{FF2B5EF4-FFF2-40B4-BE49-F238E27FC236}">
                <a16:creationId xmlns:a16="http://schemas.microsoft.com/office/drawing/2014/main" id="{32D8D440-DBCB-4954-8D93-65EA34EC6753}"/>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1" name="תמונה 30" descr="תמונה שמכילה אדם, מקורה, קבוצה, קיר&#10;&#10;התיאור נוצר באופן אוטומטי">
            <a:hlinkClick r:id="rId4"/>
            <a:extLst>
              <a:ext uri="{FF2B5EF4-FFF2-40B4-BE49-F238E27FC236}">
                <a16:creationId xmlns:a16="http://schemas.microsoft.com/office/drawing/2014/main" id="{D3BAD1F2-C705-419B-A031-922297F77941}"/>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2" name="מלבן 31">
            <a:extLst>
              <a:ext uri="{FF2B5EF4-FFF2-40B4-BE49-F238E27FC236}">
                <a16:creationId xmlns:a16="http://schemas.microsoft.com/office/drawing/2014/main" id="{C32217B7-D39F-41A4-9103-1D82F327A12C}"/>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40888898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16"/>
                                        </p:tgtEl>
                                      </p:cBhvr>
                                    </p:animEffect>
                                    <p:anim calcmode="lin" valueType="num">
                                      <p:cBhvr>
                                        <p:cTn id="20" dur="1000"/>
                                        <p:tgtEl>
                                          <p:spTgt spid="16"/>
                                        </p:tgtEl>
                                        <p:attrNameLst>
                                          <p:attrName>ppt_x</p:attrName>
                                        </p:attrNameLst>
                                      </p:cBhvr>
                                      <p:tavLst>
                                        <p:tav tm="0">
                                          <p:val>
                                            <p:strVal val="ppt_x"/>
                                          </p:val>
                                        </p:tav>
                                        <p:tav tm="100000">
                                          <p:val>
                                            <p:strVal val="ppt_x"/>
                                          </p:val>
                                        </p:tav>
                                      </p:tavLst>
                                    </p:anim>
                                    <p:anim calcmode="lin" valueType="num">
                                      <p:cBhvr>
                                        <p:cTn id="21" dur="1000"/>
                                        <p:tgtEl>
                                          <p:spTgt spid="16"/>
                                        </p:tgtEl>
                                        <p:attrNameLst>
                                          <p:attrName>ppt_y</p:attrName>
                                        </p:attrNameLst>
                                      </p:cBhvr>
                                      <p:tavLst>
                                        <p:tav tm="0">
                                          <p:val>
                                            <p:strVal val="ppt_y"/>
                                          </p:val>
                                        </p:tav>
                                        <p:tav tm="100000">
                                          <p:val>
                                            <p:strVal val="ppt_y+.1"/>
                                          </p:val>
                                        </p:tav>
                                      </p:tavLst>
                                    </p:anim>
                                    <p:set>
                                      <p:cBhvr>
                                        <p:cTn id="22" dur="1" fill="hold">
                                          <p:stCondLst>
                                            <p:cond delay="999"/>
                                          </p:stCondLst>
                                        </p:cTn>
                                        <p:tgtEl>
                                          <p:spTgt spid="16"/>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1000"/>
                                        <p:tgtEl>
                                          <p:spTgt spid="18"/>
                                        </p:tgtEl>
                                      </p:cBhvr>
                                    </p:animEffect>
                                    <p:anim calcmode="lin" valueType="num">
                                      <p:cBhvr>
                                        <p:cTn id="25" dur="1000"/>
                                        <p:tgtEl>
                                          <p:spTgt spid="18"/>
                                        </p:tgtEl>
                                        <p:attrNameLst>
                                          <p:attrName>ppt_x</p:attrName>
                                        </p:attrNameLst>
                                      </p:cBhvr>
                                      <p:tavLst>
                                        <p:tav tm="0">
                                          <p:val>
                                            <p:strVal val="ppt_x"/>
                                          </p:val>
                                        </p:tav>
                                        <p:tav tm="100000">
                                          <p:val>
                                            <p:strVal val="ppt_x"/>
                                          </p:val>
                                        </p:tav>
                                      </p:tavLst>
                                    </p:anim>
                                    <p:anim calcmode="lin" valueType="num">
                                      <p:cBhvr>
                                        <p:cTn id="26" dur="1000"/>
                                        <p:tgtEl>
                                          <p:spTgt spid="18"/>
                                        </p:tgtEl>
                                        <p:attrNameLst>
                                          <p:attrName>ppt_y</p:attrName>
                                        </p:attrNameLst>
                                      </p:cBhvr>
                                      <p:tavLst>
                                        <p:tav tm="0">
                                          <p:val>
                                            <p:strVal val="ppt_y"/>
                                          </p:val>
                                        </p:tav>
                                        <p:tav tm="100000">
                                          <p:val>
                                            <p:strVal val="ppt_y+.1"/>
                                          </p:val>
                                        </p:tav>
                                      </p:tavLst>
                                    </p:anim>
                                    <p:set>
                                      <p:cBhvr>
                                        <p:cTn id="27" dur="1" fill="hold">
                                          <p:stCondLst>
                                            <p:cond delay="999"/>
                                          </p:stCondLst>
                                        </p:cTn>
                                        <p:tgtEl>
                                          <p:spTgt spid="18"/>
                                        </p:tgtEl>
                                        <p:attrNameLst>
                                          <p:attrName>style.visibility</p:attrName>
                                        </p:attrNameLst>
                                      </p:cBhvr>
                                      <p:to>
                                        <p:strVal val="hidden"/>
                                      </p:to>
                                    </p:set>
                                  </p:childTnLst>
                                </p:cTn>
                              </p:par>
                              <p:par>
                                <p:cTn id="28" presetID="42" presetClass="exit" presetSubtype="0" fill="hold" grpId="1"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22" presetClass="exit" presetSubtype="2" fill="hold" grpId="0" nodeType="afterEffect">
                                  <p:stCondLst>
                                    <p:cond delay="0"/>
                                  </p:stCondLst>
                                  <p:childTnLst>
                                    <p:animEffect transition="out" filter="wipe(right)">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22" presetClass="exit" presetSubtype="2" fill="hold" grpId="0" nodeType="withEffect">
                                  <p:stCondLst>
                                    <p:cond delay="0"/>
                                  </p:stCondLst>
                                  <p:childTnLst>
                                    <p:animEffect transition="out" filter="wipe(right)">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22" presetClass="exit" presetSubtype="2" fill="hold" grpId="0" nodeType="withEffect">
                                  <p:stCondLst>
                                    <p:cond delay="0"/>
                                  </p:stCondLst>
                                  <p:childTnLst>
                                    <p:animEffect transition="out" filter="wipe(right)">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extLst>
              <a:ext uri="{FF2B5EF4-FFF2-40B4-BE49-F238E27FC236}">
                <a16:creationId xmlns:a16="http://schemas.microsoft.com/office/drawing/2014/main" id="{88D9AF68-CAD1-4FB5-AF54-869F0A9295B2}"/>
              </a:ext>
            </a:extLst>
          </p:cNvPr>
          <p:cNvSpPr/>
          <p:nvPr/>
        </p:nvSpPr>
        <p:spPr>
          <a:xfrm>
            <a:off x="3467100" y="1085391"/>
            <a:ext cx="6096000" cy="1674946"/>
          </a:xfrm>
          <a:prstGeom prst="rect">
            <a:avLst/>
          </a:prstGeom>
        </p:spPr>
        <p:txBody>
          <a:bodyPr>
            <a:spAutoFit/>
          </a:bodyPr>
          <a:lstStyle/>
          <a:p>
            <a:pPr algn="l" rtl="0">
              <a:lnSpc>
                <a:spcPct val="200000"/>
              </a:lnSpc>
            </a:pPr>
            <a:r>
              <a:rPr lang="en-US" dirty="0">
                <a:solidFill>
                  <a:schemeClr val="bg1"/>
                </a:solidFill>
                <a:ea typeface="Calibri" panose="020F0502020204030204" pitchFamily="34" charset="0"/>
              </a:rPr>
              <a:t>Understanding the human psyche</a:t>
            </a:r>
          </a:p>
          <a:p>
            <a:pPr algn="l" rtl="0">
              <a:lnSpc>
                <a:spcPct val="200000"/>
              </a:lnSpc>
            </a:pPr>
            <a:r>
              <a:rPr lang="en-US" dirty="0">
                <a:solidFill>
                  <a:schemeClr val="bg1"/>
                </a:solidFill>
                <a:ea typeface="Calibri" panose="020F0502020204030204" pitchFamily="34" charset="0"/>
              </a:rPr>
              <a:t>Therapeutic practices and their implications</a:t>
            </a:r>
          </a:p>
          <a:p>
            <a:pPr algn="l" rtl="0">
              <a:lnSpc>
                <a:spcPct val="200000"/>
              </a:lnSpc>
            </a:pPr>
            <a:r>
              <a:rPr lang="en-US" dirty="0">
                <a:solidFill>
                  <a:schemeClr val="bg1"/>
                </a:solidFill>
                <a:ea typeface="Calibri" panose="020F0502020204030204" pitchFamily="34" charset="0"/>
              </a:rPr>
              <a:t>States of consciousness which do or do not occur </a:t>
            </a:r>
            <a:endParaRPr lang="he-IL" dirty="0">
              <a:solidFill>
                <a:schemeClr val="bg1"/>
              </a:solidFill>
            </a:endParaRPr>
          </a:p>
        </p:txBody>
      </p:sp>
      <p:sp>
        <p:nvSpPr>
          <p:cNvPr id="49" name="מלבן 48">
            <a:extLst>
              <a:ext uri="{FF2B5EF4-FFF2-40B4-BE49-F238E27FC236}">
                <a16:creationId xmlns:a16="http://schemas.microsoft.com/office/drawing/2014/main" id="{A5C944E6-B8C2-4997-A68C-9194CA7F2BC0}"/>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sp>
        <p:nvSpPr>
          <p:cNvPr id="50" name="מלבן 49">
            <a:extLst>
              <a:ext uri="{FF2B5EF4-FFF2-40B4-BE49-F238E27FC236}">
                <a16:creationId xmlns:a16="http://schemas.microsoft.com/office/drawing/2014/main" id="{2B3C9E7A-1E84-493F-8D56-9377B701B43D}"/>
              </a:ext>
            </a:extLst>
          </p:cNvPr>
          <p:cNvSpPr/>
          <p:nvPr/>
        </p:nvSpPr>
        <p:spPr>
          <a:xfrm>
            <a:off x="3467100" y="3127471"/>
            <a:ext cx="6096000" cy="1676741"/>
          </a:xfrm>
          <a:prstGeom prst="rect">
            <a:avLst/>
          </a:prstGeom>
        </p:spPr>
        <p:txBody>
          <a:bodyPr>
            <a:spAutoFit/>
          </a:bodyPr>
          <a:lstStyle/>
          <a:p>
            <a:pPr algn="l" rtl="0">
              <a:lnSpc>
                <a:spcPct val="200000"/>
              </a:lnSpc>
            </a:pPr>
            <a:r>
              <a:rPr lang="en-US" dirty="0">
                <a:solidFill>
                  <a:schemeClr val="bg1"/>
                </a:solidFill>
              </a:rPr>
              <a:t>Hypnotized against one’s will? </a:t>
            </a:r>
          </a:p>
          <a:p>
            <a:pPr algn="l" rtl="0">
              <a:lnSpc>
                <a:spcPct val="200000"/>
              </a:lnSpc>
            </a:pPr>
            <a:r>
              <a:rPr lang="en-US" dirty="0">
                <a:solidFill>
                  <a:schemeClr val="bg1"/>
                </a:solidFill>
              </a:rPr>
              <a:t>Can problems be treated with hypnosis? </a:t>
            </a:r>
          </a:p>
          <a:p>
            <a:pPr algn="l" rtl="0">
              <a:lnSpc>
                <a:spcPct val="200000"/>
              </a:lnSpc>
            </a:pPr>
            <a:r>
              <a:rPr lang="en-US" dirty="0">
                <a:solidFill>
                  <a:schemeClr val="bg1"/>
                </a:solidFill>
              </a:rPr>
              <a:t>A particular kind of training?</a:t>
            </a:r>
          </a:p>
        </p:txBody>
      </p:sp>
      <p:sp>
        <p:nvSpPr>
          <p:cNvPr id="14" name="מלבן 13">
            <a:extLst>
              <a:ext uri="{FF2B5EF4-FFF2-40B4-BE49-F238E27FC236}">
                <a16:creationId xmlns:a16="http://schemas.microsoft.com/office/drawing/2014/main" id="{E08090DB-60DD-43BE-80F4-FF3D20561BBC}"/>
              </a:ext>
            </a:extLst>
          </p:cNvPr>
          <p:cNvSpPr/>
          <p:nvPr/>
        </p:nvSpPr>
        <p:spPr>
          <a:xfrm>
            <a:off x="3470802" y="5146502"/>
            <a:ext cx="1277786" cy="369332"/>
          </a:xfrm>
          <a:prstGeom prst="rect">
            <a:avLst/>
          </a:prstGeom>
        </p:spPr>
        <p:txBody>
          <a:bodyPr wrap="none">
            <a:spAutoFit/>
          </a:bodyPr>
          <a:lstStyle/>
          <a:p>
            <a:pPr algn="l" rtl="0"/>
            <a:r>
              <a:rPr lang="en-US" b="1" dirty="0">
                <a:solidFill>
                  <a:schemeClr val="bg1"/>
                </a:solidFill>
              </a:rPr>
              <a:t>Legal realm</a:t>
            </a:r>
            <a:endParaRPr lang="he-IL" b="1" dirty="0">
              <a:solidFill>
                <a:schemeClr val="bg1"/>
              </a:solidFill>
            </a:endParaRPr>
          </a:p>
        </p:txBody>
      </p:sp>
      <p:sp>
        <p:nvSpPr>
          <p:cNvPr id="4" name="מלבן 3">
            <a:extLst>
              <a:ext uri="{FF2B5EF4-FFF2-40B4-BE49-F238E27FC236}">
                <a16:creationId xmlns:a16="http://schemas.microsoft.com/office/drawing/2014/main" id="{15992703-B4AD-432E-BD05-38C91E1223D7}"/>
              </a:ext>
            </a:extLst>
          </p:cNvPr>
          <p:cNvSpPr/>
          <p:nvPr/>
        </p:nvSpPr>
        <p:spPr>
          <a:xfrm rot="1638688">
            <a:off x="7670785" y="1839282"/>
            <a:ext cx="3254674" cy="369332"/>
          </a:xfrm>
          <a:prstGeom prst="rect">
            <a:avLst/>
          </a:prstGeom>
        </p:spPr>
        <p:txBody>
          <a:bodyPr wrap="none">
            <a:spAutoFit/>
          </a:bodyPr>
          <a:lstStyle/>
          <a:p>
            <a:r>
              <a:rPr lang="en-US" i="1" dirty="0">
                <a:solidFill>
                  <a:srgbClr val="948F78"/>
                </a:solidFill>
                <a:effectLst>
                  <a:glow rad="63500">
                    <a:schemeClr val="accent5">
                      <a:satMod val="175000"/>
                      <a:alpha val="40000"/>
                    </a:schemeClr>
                  </a:glow>
                </a:effectLst>
              </a:rPr>
              <a:t>For mental health professionals </a:t>
            </a:r>
            <a:endParaRPr lang="he-IL" i="1" dirty="0">
              <a:solidFill>
                <a:srgbClr val="948F78"/>
              </a:solidFill>
              <a:effectLst>
                <a:glow rad="63500">
                  <a:schemeClr val="accent5">
                    <a:satMod val="175000"/>
                    <a:alpha val="40000"/>
                  </a:schemeClr>
                </a:glow>
              </a:effectLst>
            </a:endParaRPr>
          </a:p>
        </p:txBody>
      </p:sp>
      <p:sp>
        <p:nvSpPr>
          <p:cNvPr id="19" name="מלבן 18">
            <a:extLst>
              <a:ext uri="{FF2B5EF4-FFF2-40B4-BE49-F238E27FC236}">
                <a16:creationId xmlns:a16="http://schemas.microsoft.com/office/drawing/2014/main" id="{54CF9498-391F-4A6B-8E90-CEF56D5FD81C}"/>
              </a:ext>
            </a:extLst>
          </p:cNvPr>
          <p:cNvSpPr/>
          <p:nvPr/>
        </p:nvSpPr>
        <p:spPr>
          <a:xfrm rot="1638688">
            <a:off x="7733468" y="3932935"/>
            <a:ext cx="2321213" cy="369332"/>
          </a:xfrm>
          <a:prstGeom prst="rect">
            <a:avLst/>
          </a:prstGeom>
        </p:spPr>
        <p:txBody>
          <a:bodyPr wrap="none">
            <a:spAutoFit/>
          </a:bodyPr>
          <a:lstStyle/>
          <a:p>
            <a:r>
              <a:rPr lang="en-US" i="1" dirty="0">
                <a:solidFill>
                  <a:srgbClr val="948F78"/>
                </a:solidFill>
                <a:effectLst>
                  <a:glow rad="63500">
                    <a:schemeClr val="accent5">
                      <a:satMod val="175000"/>
                      <a:alpha val="40000"/>
                    </a:schemeClr>
                  </a:glow>
                </a:effectLst>
              </a:rPr>
              <a:t>For the general public </a:t>
            </a:r>
            <a:endParaRPr lang="he-IL" i="1" dirty="0">
              <a:solidFill>
                <a:srgbClr val="948F78"/>
              </a:solidFill>
              <a:effectLst>
                <a:glow rad="63500">
                  <a:schemeClr val="accent5">
                    <a:satMod val="175000"/>
                    <a:alpha val="40000"/>
                  </a:schemeClr>
                </a:glow>
              </a:effectLst>
            </a:endParaRPr>
          </a:p>
        </p:txBody>
      </p:sp>
      <p:sp>
        <p:nvSpPr>
          <p:cNvPr id="27" name="מלבן 26">
            <a:extLst>
              <a:ext uri="{FF2B5EF4-FFF2-40B4-BE49-F238E27FC236}">
                <a16:creationId xmlns:a16="http://schemas.microsoft.com/office/drawing/2014/main" id="{A09AE99D-37AC-4121-A555-4E2C6BA434B7}"/>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F47BC015-54B8-4BCB-B0D0-60C807DD1017}"/>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B9003757-D55B-4149-8992-9DD7ABF63152}"/>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53DB975A-6122-4AD0-BA79-8BD25E27F92C}"/>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1" name="מלבן 30">
            <a:extLst>
              <a:ext uri="{FF2B5EF4-FFF2-40B4-BE49-F238E27FC236}">
                <a16:creationId xmlns:a16="http://schemas.microsoft.com/office/drawing/2014/main" id="{5F3305F1-A07C-42AE-ADD1-2774FDCD0ABF}"/>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2" name="מלבן 31">
            <a:extLst>
              <a:ext uri="{FF2B5EF4-FFF2-40B4-BE49-F238E27FC236}">
                <a16:creationId xmlns:a16="http://schemas.microsoft.com/office/drawing/2014/main" id="{FEF01CA7-5C7B-4986-9F95-156F398A197A}"/>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3" name="מלבן 32">
            <a:extLst>
              <a:ext uri="{FF2B5EF4-FFF2-40B4-BE49-F238E27FC236}">
                <a16:creationId xmlns:a16="http://schemas.microsoft.com/office/drawing/2014/main" id="{B3989B55-B14C-4698-BEAF-BCB337E1FC9D}"/>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4" name="תמונה 33" descr="תמונה שמכילה אדם, מקורה, קבוצה, קיר&#10;&#10;התיאור נוצר באופן אוטומטי">
            <a:hlinkClick r:id="rId2"/>
            <a:extLst>
              <a:ext uri="{FF2B5EF4-FFF2-40B4-BE49-F238E27FC236}">
                <a16:creationId xmlns:a16="http://schemas.microsoft.com/office/drawing/2014/main" id="{6275F516-CB71-438F-9A19-C455A55489E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5" name="מלבן 34">
            <a:extLst>
              <a:ext uri="{FF2B5EF4-FFF2-40B4-BE49-F238E27FC236}">
                <a16:creationId xmlns:a16="http://schemas.microsoft.com/office/drawing/2014/main" id="{AA13514D-5D12-4D3C-B748-FF06F4D7E31A}"/>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2107949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125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1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125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00"/>
                                        <p:tgtEl>
                                          <p:spTgt spid="4"/>
                                        </p:tgtEl>
                                        <p:attrNameLst>
                                          <p:attrName>ppt_x</p:attrName>
                                        </p:attrNameLst>
                                      </p:cBhvr>
                                      <p:tavLst>
                                        <p:tav tm="0">
                                          <p:val>
                                            <p:strVal val="ppt_x"/>
                                          </p:val>
                                        </p:tav>
                                        <p:tav tm="100000">
                                          <p:val>
                                            <p:strVal val="ppt_x"/>
                                          </p:val>
                                        </p:tav>
                                      </p:tavLst>
                                    </p:anim>
                                    <p:anim calcmode="lin" valueType="num">
                                      <p:cBhvr additive="base">
                                        <p:cTn id="33" dur="1000"/>
                                        <p:tgtEl>
                                          <p:spTgt spid="4"/>
                                        </p:tgtEl>
                                        <p:attrNameLst>
                                          <p:attrName>ppt_y</p:attrName>
                                        </p:attrNameLst>
                                      </p:cBhvr>
                                      <p:tavLst>
                                        <p:tav tm="0">
                                          <p:val>
                                            <p:strVal val="ppt_y"/>
                                          </p:val>
                                        </p:tav>
                                        <p:tav tm="100000">
                                          <p:val>
                                            <p:strVal val="1+ppt_h/2"/>
                                          </p:val>
                                        </p:tav>
                                      </p:tavLst>
                                    </p:anim>
                                    <p:set>
                                      <p:cBhvr>
                                        <p:cTn id="34" dur="1" fill="hold">
                                          <p:stCondLst>
                                            <p:cond delay="999"/>
                                          </p:stCondLst>
                                        </p:cTn>
                                        <p:tgtEl>
                                          <p:spTgt spid="4"/>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00"/>
                                        <p:tgtEl>
                                          <p:spTgt spid="19"/>
                                        </p:tgtEl>
                                        <p:attrNameLst>
                                          <p:attrName>ppt_x</p:attrName>
                                        </p:attrNameLst>
                                      </p:cBhvr>
                                      <p:tavLst>
                                        <p:tav tm="0">
                                          <p:val>
                                            <p:strVal val="ppt_x"/>
                                          </p:val>
                                        </p:tav>
                                        <p:tav tm="100000">
                                          <p:val>
                                            <p:strVal val="ppt_x"/>
                                          </p:val>
                                        </p:tav>
                                      </p:tavLst>
                                    </p:anim>
                                    <p:anim calcmode="lin" valueType="num">
                                      <p:cBhvr additive="base">
                                        <p:cTn id="37" dur="1000"/>
                                        <p:tgtEl>
                                          <p:spTgt spid="19"/>
                                        </p:tgtEl>
                                        <p:attrNameLst>
                                          <p:attrName>ppt_y</p:attrName>
                                        </p:attrNameLst>
                                      </p:cBhvr>
                                      <p:tavLst>
                                        <p:tav tm="0">
                                          <p:val>
                                            <p:strVal val="ppt_y"/>
                                          </p:val>
                                        </p:tav>
                                        <p:tav tm="100000">
                                          <p:val>
                                            <p:strVal val="1+ppt_h/2"/>
                                          </p:val>
                                        </p:tav>
                                      </p:tavLst>
                                    </p:anim>
                                    <p:set>
                                      <p:cBhvr>
                                        <p:cTn id="38" dur="1" fill="hold">
                                          <p:stCondLst>
                                            <p:cond delay="999"/>
                                          </p:stCondLst>
                                        </p:cTn>
                                        <p:tgtEl>
                                          <p:spTgt spid="1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00"/>
                                        <p:tgtEl>
                                          <p:spTgt spid="14"/>
                                        </p:tgtEl>
                                        <p:attrNameLst>
                                          <p:attrName>ppt_x</p:attrName>
                                        </p:attrNameLst>
                                      </p:cBhvr>
                                      <p:tavLst>
                                        <p:tav tm="0">
                                          <p:val>
                                            <p:strVal val="ppt_x"/>
                                          </p:val>
                                        </p:tav>
                                        <p:tav tm="100000">
                                          <p:val>
                                            <p:strVal val="ppt_x"/>
                                          </p:val>
                                        </p:tav>
                                      </p:tavLst>
                                    </p:anim>
                                    <p:anim calcmode="lin" valueType="num">
                                      <p:cBhvr additive="base">
                                        <p:cTn id="41" dur="1000"/>
                                        <p:tgtEl>
                                          <p:spTgt spid="14"/>
                                        </p:tgtEl>
                                        <p:attrNameLst>
                                          <p:attrName>ppt_y</p:attrName>
                                        </p:attrNameLst>
                                      </p:cBhvr>
                                      <p:tavLst>
                                        <p:tav tm="0">
                                          <p:val>
                                            <p:strVal val="ppt_y"/>
                                          </p:val>
                                        </p:tav>
                                        <p:tav tm="100000">
                                          <p:val>
                                            <p:strVal val="1+ppt_h/2"/>
                                          </p:val>
                                        </p:tav>
                                      </p:tavLst>
                                    </p:anim>
                                    <p:set>
                                      <p:cBhvr>
                                        <p:cTn id="42" dur="1" fill="hold">
                                          <p:stCondLst>
                                            <p:cond delay="999"/>
                                          </p:stCondLst>
                                        </p:cTn>
                                        <p:tgtEl>
                                          <p:spTgt spid="1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1000"/>
                                        <p:tgtEl>
                                          <p:spTgt spid="48"/>
                                        </p:tgtEl>
                                        <p:attrNameLst>
                                          <p:attrName>ppt_x</p:attrName>
                                        </p:attrNameLst>
                                      </p:cBhvr>
                                      <p:tavLst>
                                        <p:tav tm="0">
                                          <p:val>
                                            <p:strVal val="ppt_x"/>
                                          </p:val>
                                        </p:tav>
                                        <p:tav tm="100000">
                                          <p:val>
                                            <p:strVal val="ppt_x"/>
                                          </p:val>
                                        </p:tav>
                                      </p:tavLst>
                                    </p:anim>
                                    <p:anim calcmode="lin" valueType="num">
                                      <p:cBhvr additive="base">
                                        <p:cTn id="45" dur="1000"/>
                                        <p:tgtEl>
                                          <p:spTgt spid="48"/>
                                        </p:tgtEl>
                                        <p:attrNameLst>
                                          <p:attrName>ppt_y</p:attrName>
                                        </p:attrNameLst>
                                      </p:cBhvr>
                                      <p:tavLst>
                                        <p:tav tm="0">
                                          <p:val>
                                            <p:strVal val="ppt_y"/>
                                          </p:val>
                                        </p:tav>
                                        <p:tav tm="100000">
                                          <p:val>
                                            <p:strVal val="1+ppt_h/2"/>
                                          </p:val>
                                        </p:tav>
                                      </p:tavLst>
                                    </p:anim>
                                    <p:set>
                                      <p:cBhvr>
                                        <p:cTn id="46" dur="1" fill="hold">
                                          <p:stCondLst>
                                            <p:cond delay="999"/>
                                          </p:stCondLst>
                                        </p:cTn>
                                        <p:tgtEl>
                                          <p:spTgt spid="48"/>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1000"/>
                                        <p:tgtEl>
                                          <p:spTgt spid="50"/>
                                        </p:tgtEl>
                                        <p:attrNameLst>
                                          <p:attrName>ppt_x</p:attrName>
                                        </p:attrNameLst>
                                      </p:cBhvr>
                                      <p:tavLst>
                                        <p:tav tm="0">
                                          <p:val>
                                            <p:strVal val="ppt_x"/>
                                          </p:val>
                                        </p:tav>
                                        <p:tav tm="100000">
                                          <p:val>
                                            <p:strVal val="ppt_x"/>
                                          </p:val>
                                        </p:tav>
                                      </p:tavLst>
                                    </p:anim>
                                    <p:anim calcmode="lin" valueType="num">
                                      <p:cBhvr additive="base">
                                        <p:cTn id="49" dur="1000"/>
                                        <p:tgtEl>
                                          <p:spTgt spid="50"/>
                                        </p:tgtEl>
                                        <p:attrNameLst>
                                          <p:attrName>ppt_y</p:attrName>
                                        </p:attrNameLst>
                                      </p:cBhvr>
                                      <p:tavLst>
                                        <p:tav tm="0">
                                          <p:val>
                                            <p:strVal val="ppt_y"/>
                                          </p:val>
                                        </p:tav>
                                        <p:tav tm="100000">
                                          <p:val>
                                            <p:strVal val="1+ppt_h/2"/>
                                          </p:val>
                                        </p:tav>
                                      </p:tavLst>
                                    </p:anim>
                                    <p:set>
                                      <p:cBhvr>
                                        <p:cTn id="50"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50" grpId="0"/>
      <p:bldP spid="50" grpId="1"/>
      <p:bldP spid="14" grpId="0"/>
      <p:bldP spid="14" grpId="1"/>
      <p:bldP spid="4" grpId="0"/>
      <p:bldP spid="4"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extLst>
              <a:ext uri="{FF2B5EF4-FFF2-40B4-BE49-F238E27FC236}">
                <a16:creationId xmlns:a16="http://schemas.microsoft.com/office/drawing/2014/main" id="{64E9F30B-8AB5-4C2C-9352-FE364CE8FAC5}"/>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pic>
        <p:nvPicPr>
          <p:cNvPr id="53" name="תמונה 52">
            <a:extLst>
              <a:ext uri="{FF2B5EF4-FFF2-40B4-BE49-F238E27FC236}">
                <a16:creationId xmlns:a16="http://schemas.microsoft.com/office/drawing/2014/main" id="{CDFE06E6-C34C-4439-8DA5-F7EF0E0A1B4C}"/>
              </a:ext>
            </a:extLst>
          </p:cNvPr>
          <p:cNvPicPr>
            <a:picLocks noChangeAspect="1"/>
          </p:cNvPicPr>
          <p:nvPr/>
        </p:nvPicPr>
        <p:blipFill>
          <a:blip r:embed="rId2"/>
          <a:stretch>
            <a:fillRect/>
          </a:stretch>
        </p:blipFill>
        <p:spPr>
          <a:xfrm>
            <a:off x="3608219" y="953172"/>
            <a:ext cx="5907256" cy="5693505"/>
          </a:xfrm>
          <a:prstGeom prst="rect">
            <a:avLst/>
          </a:prstGeom>
        </p:spPr>
      </p:pic>
      <p:sp>
        <p:nvSpPr>
          <p:cNvPr id="54" name="מלבן 53">
            <a:extLst>
              <a:ext uri="{FF2B5EF4-FFF2-40B4-BE49-F238E27FC236}">
                <a16:creationId xmlns:a16="http://schemas.microsoft.com/office/drawing/2014/main" id="{26B02321-D9C4-4D7A-A3A1-708F059A9AD6}"/>
              </a:ext>
            </a:extLst>
          </p:cNvPr>
          <p:cNvSpPr/>
          <p:nvPr/>
        </p:nvSpPr>
        <p:spPr>
          <a:xfrm>
            <a:off x="4810125" y="1419225"/>
            <a:ext cx="2524125" cy="23812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54">
            <a:extLst>
              <a:ext uri="{FF2B5EF4-FFF2-40B4-BE49-F238E27FC236}">
                <a16:creationId xmlns:a16="http://schemas.microsoft.com/office/drawing/2014/main" id="{C8745C5B-BDE2-4E64-8006-E34A4B544DEC}"/>
              </a:ext>
            </a:extLst>
          </p:cNvPr>
          <p:cNvSpPr/>
          <p:nvPr/>
        </p:nvSpPr>
        <p:spPr>
          <a:xfrm>
            <a:off x="3705225" y="2518588"/>
            <a:ext cx="4762500" cy="82468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882EBDD3-225E-4074-8423-DC70D3F981AC}"/>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26" name="מלבן 25">
            <a:extLst>
              <a:ext uri="{FF2B5EF4-FFF2-40B4-BE49-F238E27FC236}">
                <a16:creationId xmlns:a16="http://schemas.microsoft.com/office/drawing/2014/main" id="{2A9A9A29-C8C0-4FD1-BF2E-48C53713AB0A}"/>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7" name="מלבן 26">
            <a:extLst>
              <a:ext uri="{FF2B5EF4-FFF2-40B4-BE49-F238E27FC236}">
                <a16:creationId xmlns:a16="http://schemas.microsoft.com/office/drawing/2014/main" id="{B65DA179-9BF9-4D63-9B14-F4E79B1C4C2D}"/>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42CDCE1B-2A24-4D46-B357-8E8361615F1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A2DEC2C4-D7F8-4B5F-AA74-E5186618E304}"/>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76088A8A-4B9B-459B-870F-79739B45A44D}"/>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1" name="מלבן 30">
            <a:extLst>
              <a:ext uri="{FF2B5EF4-FFF2-40B4-BE49-F238E27FC236}">
                <a16:creationId xmlns:a16="http://schemas.microsoft.com/office/drawing/2014/main" id="{505F03D7-1AD7-4B56-B481-732A54EE9D54}"/>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2" name="תמונה 31" descr="תמונה שמכילה אדם, מקורה, קבוצה, קיר&#10;&#10;התיאור נוצר באופן אוטומטי">
            <a:hlinkClick r:id="rId3"/>
            <a:extLst>
              <a:ext uri="{FF2B5EF4-FFF2-40B4-BE49-F238E27FC236}">
                <a16:creationId xmlns:a16="http://schemas.microsoft.com/office/drawing/2014/main" id="{A1151B80-4F4E-46BB-9E1F-00A3513E07F9}"/>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3" name="מלבן 32">
            <a:extLst>
              <a:ext uri="{FF2B5EF4-FFF2-40B4-BE49-F238E27FC236}">
                <a16:creationId xmlns:a16="http://schemas.microsoft.com/office/drawing/2014/main" id="{245BE113-C9DD-423A-9B32-96A76B820979}"/>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52" name="מלבן 51">
            <a:extLst>
              <a:ext uri="{FF2B5EF4-FFF2-40B4-BE49-F238E27FC236}">
                <a16:creationId xmlns:a16="http://schemas.microsoft.com/office/drawing/2014/main" id="{B7C3305E-710E-43CE-B273-C6EEA5271810}"/>
              </a:ext>
            </a:extLst>
          </p:cNvPr>
          <p:cNvSpPr/>
          <p:nvPr/>
        </p:nvSpPr>
        <p:spPr>
          <a:xfrm>
            <a:off x="5496207" y="355427"/>
            <a:ext cx="2313262" cy="523220"/>
          </a:xfrm>
          <a:prstGeom prst="rect">
            <a:avLst/>
          </a:prstGeom>
        </p:spPr>
        <p:txBody>
          <a:bodyPr wrap="none">
            <a:spAutoFit/>
          </a:bodyPr>
          <a:lstStyle/>
          <a:p>
            <a:pPr algn="l" rtl="0"/>
            <a:r>
              <a:rPr lang="en-US" sz="2800" dirty="0">
                <a:solidFill>
                  <a:schemeClr val="bg1"/>
                </a:solidFill>
                <a:sym typeface="Wingdings" panose="05000000000000000000" pitchFamily="2" charset="2"/>
              </a:rPr>
              <a:t></a:t>
            </a:r>
            <a:r>
              <a:rPr lang="en-US" sz="2800" dirty="0">
                <a:solidFill>
                  <a:schemeClr val="bg1"/>
                </a:solidFill>
              </a:rPr>
              <a:t> Legal realm</a:t>
            </a:r>
            <a:endParaRPr lang="he-IL" sz="2800" dirty="0">
              <a:solidFill>
                <a:schemeClr val="bg1"/>
              </a:solidFill>
            </a:endParaRPr>
          </a:p>
        </p:txBody>
      </p:sp>
    </p:spTree>
    <p:extLst>
      <p:ext uri="{BB962C8B-B14F-4D97-AF65-F5344CB8AC3E}">
        <p14:creationId xmlns:p14="http://schemas.microsoft.com/office/powerpoint/2010/main" val="3208282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500" fill="hold"/>
                                        <p:tgtEl>
                                          <p:spTgt spid="52"/>
                                        </p:tgtEl>
                                        <p:attrNameLst>
                                          <p:attrName>ppt_x</p:attrName>
                                        </p:attrNameLst>
                                      </p:cBhvr>
                                      <p:tavLst>
                                        <p:tav tm="0">
                                          <p:val>
                                            <p:strVal val="0-#ppt_w/2"/>
                                          </p:val>
                                        </p:tav>
                                        <p:tav tm="100000">
                                          <p:val>
                                            <p:strVal val="#ppt_x"/>
                                          </p:val>
                                        </p:tav>
                                      </p:tavLst>
                                    </p:anim>
                                    <p:anim calcmode="lin" valueType="num">
                                      <p:cBhvr additive="base">
                                        <p:cTn id="8" dur="1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2000"/>
                                        <p:tgtEl>
                                          <p:spTgt spid="5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10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53"/>
                                        </p:tgtEl>
                                      </p:cBhvr>
                                    </p:animEffect>
                                    <p:set>
                                      <p:cBhvr>
                                        <p:cTn id="26" dur="1" fill="hold">
                                          <p:stCondLst>
                                            <p:cond delay="999"/>
                                          </p:stCondLst>
                                        </p:cTn>
                                        <p:tgtEl>
                                          <p:spTgt spid="5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54"/>
                                        </p:tgtEl>
                                      </p:cBhvr>
                                    </p:animEffect>
                                    <p:set>
                                      <p:cBhvr>
                                        <p:cTn id="29" dur="1" fill="hold">
                                          <p:stCondLst>
                                            <p:cond delay="999"/>
                                          </p:stCondLst>
                                        </p:cTn>
                                        <p:tgtEl>
                                          <p:spTgt spid="5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55"/>
                                        </p:tgtEl>
                                      </p:cBhvr>
                                    </p:animEffect>
                                    <p:set>
                                      <p:cBhvr>
                                        <p:cTn id="32" dur="1" fill="hold">
                                          <p:stCondLst>
                                            <p:cond delay="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extLst>
              <a:ext uri="{FF2B5EF4-FFF2-40B4-BE49-F238E27FC236}">
                <a16:creationId xmlns:a16="http://schemas.microsoft.com/office/drawing/2014/main" id="{64E9F30B-8AB5-4C2C-9352-FE364CE8FAC5}"/>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pic>
        <p:nvPicPr>
          <p:cNvPr id="56" name="תמונה 55">
            <a:extLst>
              <a:ext uri="{FF2B5EF4-FFF2-40B4-BE49-F238E27FC236}">
                <a16:creationId xmlns:a16="http://schemas.microsoft.com/office/drawing/2014/main" id="{7B5F4739-780C-4B34-B12C-ECB89287A26A}"/>
              </a:ext>
            </a:extLst>
          </p:cNvPr>
          <p:cNvPicPr>
            <a:picLocks noChangeAspect="1"/>
          </p:cNvPicPr>
          <p:nvPr/>
        </p:nvPicPr>
        <p:blipFill>
          <a:blip r:embed="rId2"/>
          <a:stretch>
            <a:fillRect/>
          </a:stretch>
        </p:blipFill>
        <p:spPr>
          <a:xfrm>
            <a:off x="3787440" y="2243565"/>
            <a:ext cx="5829270" cy="3207971"/>
          </a:xfrm>
          <a:prstGeom prst="rect">
            <a:avLst/>
          </a:prstGeom>
        </p:spPr>
      </p:pic>
      <p:sp>
        <p:nvSpPr>
          <p:cNvPr id="57" name="מלבן 56">
            <a:extLst>
              <a:ext uri="{FF2B5EF4-FFF2-40B4-BE49-F238E27FC236}">
                <a16:creationId xmlns:a16="http://schemas.microsoft.com/office/drawing/2014/main" id="{A4FE487B-F563-45CD-A8FD-75880A4DAF1B}"/>
              </a:ext>
            </a:extLst>
          </p:cNvPr>
          <p:cNvSpPr/>
          <p:nvPr/>
        </p:nvSpPr>
        <p:spPr>
          <a:xfrm>
            <a:off x="4968540" y="2629901"/>
            <a:ext cx="4648170" cy="46672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882EBDD3-225E-4074-8423-DC70D3F981AC}"/>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26" name="מלבן 25">
            <a:extLst>
              <a:ext uri="{FF2B5EF4-FFF2-40B4-BE49-F238E27FC236}">
                <a16:creationId xmlns:a16="http://schemas.microsoft.com/office/drawing/2014/main" id="{2A9A9A29-C8C0-4FD1-BF2E-48C53713AB0A}"/>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7" name="מלבן 26">
            <a:extLst>
              <a:ext uri="{FF2B5EF4-FFF2-40B4-BE49-F238E27FC236}">
                <a16:creationId xmlns:a16="http://schemas.microsoft.com/office/drawing/2014/main" id="{B65DA179-9BF9-4D63-9B14-F4E79B1C4C2D}"/>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42CDCE1B-2A24-4D46-B357-8E8361615F1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A2DEC2C4-D7F8-4B5F-AA74-E5186618E304}"/>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76088A8A-4B9B-459B-870F-79739B45A44D}"/>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1" name="מלבן 30">
            <a:extLst>
              <a:ext uri="{FF2B5EF4-FFF2-40B4-BE49-F238E27FC236}">
                <a16:creationId xmlns:a16="http://schemas.microsoft.com/office/drawing/2014/main" id="{505F03D7-1AD7-4B56-B481-732A54EE9D54}"/>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2" name="תמונה 31" descr="תמונה שמכילה אדם, מקורה, קבוצה, קיר&#10;&#10;התיאור נוצר באופן אוטומטי">
            <a:hlinkClick r:id="rId3"/>
            <a:extLst>
              <a:ext uri="{FF2B5EF4-FFF2-40B4-BE49-F238E27FC236}">
                <a16:creationId xmlns:a16="http://schemas.microsoft.com/office/drawing/2014/main" id="{A1151B80-4F4E-46BB-9E1F-00A3513E07F9}"/>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3" name="מלבן 32">
            <a:extLst>
              <a:ext uri="{FF2B5EF4-FFF2-40B4-BE49-F238E27FC236}">
                <a16:creationId xmlns:a16="http://schemas.microsoft.com/office/drawing/2014/main" id="{245BE113-C9DD-423A-9B32-96A76B820979}"/>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52" name="מלבן 51">
            <a:extLst>
              <a:ext uri="{FF2B5EF4-FFF2-40B4-BE49-F238E27FC236}">
                <a16:creationId xmlns:a16="http://schemas.microsoft.com/office/drawing/2014/main" id="{B7C3305E-710E-43CE-B273-C6EEA5271810}"/>
              </a:ext>
            </a:extLst>
          </p:cNvPr>
          <p:cNvSpPr/>
          <p:nvPr/>
        </p:nvSpPr>
        <p:spPr>
          <a:xfrm>
            <a:off x="5496207" y="355427"/>
            <a:ext cx="2313262" cy="523220"/>
          </a:xfrm>
          <a:prstGeom prst="rect">
            <a:avLst/>
          </a:prstGeom>
        </p:spPr>
        <p:txBody>
          <a:bodyPr wrap="none">
            <a:spAutoFit/>
          </a:bodyPr>
          <a:lstStyle/>
          <a:p>
            <a:pPr algn="l" rtl="0"/>
            <a:r>
              <a:rPr lang="en-US" sz="2800" dirty="0">
                <a:solidFill>
                  <a:schemeClr val="bg1"/>
                </a:solidFill>
                <a:sym typeface="Wingdings" panose="05000000000000000000" pitchFamily="2" charset="2"/>
              </a:rPr>
              <a:t></a:t>
            </a:r>
            <a:r>
              <a:rPr lang="en-US" sz="2800" dirty="0">
                <a:solidFill>
                  <a:schemeClr val="bg1"/>
                </a:solidFill>
              </a:rPr>
              <a:t> Legal realm</a:t>
            </a:r>
            <a:endParaRPr lang="he-IL" sz="2800" dirty="0">
              <a:solidFill>
                <a:schemeClr val="bg1"/>
              </a:solidFill>
            </a:endParaRPr>
          </a:p>
        </p:txBody>
      </p:sp>
    </p:spTree>
    <p:extLst>
      <p:ext uri="{BB962C8B-B14F-4D97-AF65-F5344CB8AC3E}">
        <p14:creationId xmlns:p14="http://schemas.microsoft.com/office/powerpoint/2010/main" val="3348008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500" fill="hold"/>
                                        <p:tgtEl>
                                          <p:spTgt spid="52"/>
                                        </p:tgtEl>
                                        <p:attrNameLst>
                                          <p:attrName>ppt_x</p:attrName>
                                        </p:attrNameLst>
                                      </p:cBhvr>
                                      <p:tavLst>
                                        <p:tav tm="0">
                                          <p:val>
                                            <p:strVal val="0-#ppt_w/2"/>
                                          </p:val>
                                        </p:tav>
                                        <p:tav tm="100000">
                                          <p:val>
                                            <p:strVal val="#ppt_x"/>
                                          </p:val>
                                        </p:tav>
                                      </p:tavLst>
                                    </p:anim>
                                    <p:anim calcmode="lin" valueType="num">
                                      <p:cBhvr additive="base">
                                        <p:cTn id="8" dur="1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1" fill="hold" nodeType="afterEffect">
                                  <p:stCondLst>
                                    <p:cond delay="25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1250"/>
                                        <p:tgtEl>
                                          <p:spTgt spid="56"/>
                                        </p:tgtEl>
                                      </p:cBhvr>
                                    </p:animEffect>
                                  </p:childTnLst>
                                </p:cTn>
                              </p:par>
                            </p:childTnLst>
                          </p:cTn>
                        </p:par>
                        <p:par>
                          <p:cTn id="13" fill="hold">
                            <p:stCondLst>
                              <p:cond delay="3000"/>
                            </p:stCondLst>
                            <p:childTnLst>
                              <p:par>
                                <p:cTn id="14" presetID="22" presetClass="entr" presetSubtype="1"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1000"/>
                                        <p:tgtEl>
                                          <p:spTgt spid="57"/>
                                        </p:tgtEl>
                                      </p:cBhvr>
                                    </p:animEffect>
                                  </p:childTnLst>
                                </p:cTn>
                              </p:par>
                              <p:par>
                                <p:cTn id="17" presetID="10" presetClass="exit" presetSubtype="0" fill="hold" nodeType="withEffect">
                                  <p:stCondLst>
                                    <p:cond delay="0"/>
                                  </p:stCondLst>
                                  <p:childTnLst>
                                    <p:animEffect transition="out" filter="fade">
                                      <p:cBhvr>
                                        <p:cTn id="18" dur="1000"/>
                                        <p:tgtEl>
                                          <p:spTgt spid="56"/>
                                        </p:tgtEl>
                                      </p:cBhvr>
                                    </p:animEffect>
                                    <p:set>
                                      <p:cBhvr>
                                        <p:cTn id="19" dur="1" fill="hold">
                                          <p:stCondLst>
                                            <p:cond delay="999"/>
                                          </p:stCondLst>
                                        </p:cTn>
                                        <p:tgtEl>
                                          <p:spTgt spid="5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57"/>
                                        </p:tgtEl>
                                      </p:cBhvr>
                                    </p:animEffect>
                                    <p:set>
                                      <p:cBhvr>
                                        <p:cTn id="22"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extLst>
              <a:ext uri="{FF2B5EF4-FFF2-40B4-BE49-F238E27FC236}">
                <a16:creationId xmlns:a16="http://schemas.microsoft.com/office/drawing/2014/main" id="{64E9F30B-8AB5-4C2C-9352-FE364CE8FAC5}"/>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pic>
        <p:nvPicPr>
          <p:cNvPr id="59" name="תמונה 58">
            <a:extLst>
              <a:ext uri="{FF2B5EF4-FFF2-40B4-BE49-F238E27FC236}">
                <a16:creationId xmlns:a16="http://schemas.microsoft.com/office/drawing/2014/main" id="{80811077-0418-4071-AACA-229D105E440E}"/>
              </a:ext>
            </a:extLst>
          </p:cNvPr>
          <p:cNvPicPr>
            <a:picLocks noChangeAspect="1"/>
          </p:cNvPicPr>
          <p:nvPr/>
        </p:nvPicPr>
        <p:blipFill>
          <a:blip r:embed="rId2"/>
          <a:stretch>
            <a:fillRect/>
          </a:stretch>
        </p:blipFill>
        <p:spPr>
          <a:xfrm>
            <a:off x="3400422" y="958413"/>
            <a:ext cx="7000877" cy="5746060"/>
          </a:xfrm>
          <a:prstGeom prst="rect">
            <a:avLst/>
          </a:prstGeom>
        </p:spPr>
      </p:pic>
      <p:sp>
        <p:nvSpPr>
          <p:cNvPr id="60" name="חץ: למעלה 59">
            <a:extLst>
              <a:ext uri="{FF2B5EF4-FFF2-40B4-BE49-F238E27FC236}">
                <a16:creationId xmlns:a16="http://schemas.microsoft.com/office/drawing/2014/main" id="{765B8608-3169-4019-8FCD-06AD38C14E8D}"/>
              </a:ext>
            </a:extLst>
          </p:cNvPr>
          <p:cNvSpPr/>
          <p:nvPr/>
        </p:nvSpPr>
        <p:spPr>
          <a:xfrm rot="17799796">
            <a:off x="7547319" y="2816491"/>
            <a:ext cx="169774" cy="970655"/>
          </a:xfrm>
          <a:prstGeom prst="up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למעלה 60">
            <a:extLst>
              <a:ext uri="{FF2B5EF4-FFF2-40B4-BE49-F238E27FC236}">
                <a16:creationId xmlns:a16="http://schemas.microsoft.com/office/drawing/2014/main" id="{1896E870-8B61-4760-A463-A4653D2C032B}"/>
              </a:ext>
            </a:extLst>
          </p:cNvPr>
          <p:cNvSpPr/>
          <p:nvPr/>
        </p:nvSpPr>
        <p:spPr>
          <a:xfrm rot="14500642">
            <a:off x="7754752" y="300175"/>
            <a:ext cx="169774" cy="970655"/>
          </a:xfrm>
          <a:prstGeom prst="up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05B0A876-236C-4D67-B7CC-0F80797AE54D}"/>
              </a:ext>
            </a:extLst>
          </p:cNvPr>
          <p:cNvSpPr/>
          <p:nvPr/>
        </p:nvSpPr>
        <p:spPr>
          <a:xfrm rot="21365156">
            <a:off x="5307627" y="916716"/>
            <a:ext cx="2136102" cy="5356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אליפסה 62">
            <a:extLst>
              <a:ext uri="{FF2B5EF4-FFF2-40B4-BE49-F238E27FC236}">
                <a16:creationId xmlns:a16="http://schemas.microsoft.com/office/drawing/2014/main" id="{55AF54E8-830D-43E9-9C73-D17C9728B0D4}"/>
              </a:ext>
            </a:extLst>
          </p:cNvPr>
          <p:cNvSpPr/>
          <p:nvPr/>
        </p:nvSpPr>
        <p:spPr>
          <a:xfrm rot="21365156">
            <a:off x="4877819" y="2814576"/>
            <a:ext cx="2331177" cy="51223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4" name="תמונה 63">
            <a:extLst>
              <a:ext uri="{FF2B5EF4-FFF2-40B4-BE49-F238E27FC236}">
                <a16:creationId xmlns:a16="http://schemas.microsoft.com/office/drawing/2014/main" id="{F1F5E6B2-FB16-4C6A-A535-2CDF93435CD0}"/>
              </a:ext>
            </a:extLst>
          </p:cNvPr>
          <p:cNvPicPr>
            <a:picLocks noChangeAspect="1"/>
          </p:cNvPicPr>
          <p:nvPr/>
        </p:nvPicPr>
        <p:blipFill>
          <a:blip r:embed="rId3"/>
          <a:stretch>
            <a:fillRect/>
          </a:stretch>
        </p:blipFill>
        <p:spPr>
          <a:xfrm>
            <a:off x="5043788" y="4255855"/>
            <a:ext cx="5176835" cy="2338400"/>
          </a:xfrm>
          <a:prstGeom prst="rect">
            <a:avLst/>
          </a:prstGeom>
          <a:ln>
            <a:solidFill>
              <a:schemeClr val="bg1">
                <a:lumMod val="85000"/>
              </a:schemeClr>
            </a:solidFill>
          </a:ln>
        </p:spPr>
      </p:pic>
      <p:sp>
        <p:nvSpPr>
          <p:cNvPr id="65" name="מלבן 64">
            <a:extLst>
              <a:ext uri="{FF2B5EF4-FFF2-40B4-BE49-F238E27FC236}">
                <a16:creationId xmlns:a16="http://schemas.microsoft.com/office/drawing/2014/main" id="{48B082F8-C396-46BB-B944-97DA993B6BC6}"/>
              </a:ext>
            </a:extLst>
          </p:cNvPr>
          <p:cNvSpPr/>
          <p:nvPr/>
        </p:nvSpPr>
        <p:spPr>
          <a:xfrm>
            <a:off x="5162550" y="5400674"/>
            <a:ext cx="4972049" cy="621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extLst>
              <a:ext uri="{FF2B5EF4-FFF2-40B4-BE49-F238E27FC236}">
                <a16:creationId xmlns:a16="http://schemas.microsoft.com/office/drawing/2014/main" id="{61B7B565-2A0D-4DB2-B621-B5E97C384BF8}"/>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27" name="מלבן 26">
            <a:extLst>
              <a:ext uri="{FF2B5EF4-FFF2-40B4-BE49-F238E27FC236}">
                <a16:creationId xmlns:a16="http://schemas.microsoft.com/office/drawing/2014/main" id="{765B30AA-E13F-4115-A570-38C4F8ADCD10}"/>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10BA76B9-E28C-46A9-B8FD-0568E2D38D97}"/>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444A2DD1-ABA6-4430-9F31-7024D5D13FD7}"/>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D4755D02-2DE8-46BB-80B4-D912E0CCBB25}"/>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1" name="מלבן 30">
            <a:extLst>
              <a:ext uri="{FF2B5EF4-FFF2-40B4-BE49-F238E27FC236}">
                <a16:creationId xmlns:a16="http://schemas.microsoft.com/office/drawing/2014/main" id="{B37D626A-A602-43E6-884E-7CF17BAD9E48}"/>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2" name="מלבן 31">
            <a:extLst>
              <a:ext uri="{FF2B5EF4-FFF2-40B4-BE49-F238E27FC236}">
                <a16:creationId xmlns:a16="http://schemas.microsoft.com/office/drawing/2014/main" id="{1E9C22AB-BC00-4399-A273-9E7FB2355F4E}"/>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3" name="תמונה 32" descr="תמונה שמכילה אדם, מקורה, קבוצה, קיר&#10;&#10;התיאור נוצר באופן אוטומטי">
            <a:hlinkClick r:id="rId4"/>
            <a:extLst>
              <a:ext uri="{FF2B5EF4-FFF2-40B4-BE49-F238E27FC236}">
                <a16:creationId xmlns:a16="http://schemas.microsoft.com/office/drawing/2014/main" id="{4C6FF39C-1781-4855-85B2-0DC07394E95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4" name="מלבן 33">
            <a:extLst>
              <a:ext uri="{FF2B5EF4-FFF2-40B4-BE49-F238E27FC236}">
                <a16:creationId xmlns:a16="http://schemas.microsoft.com/office/drawing/2014/main" id="{65558D31-610C-44CB-BF72-ED72140C1C57}"/>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35" name="מלבן 34">
            <a:extLst>
              <a:ext uri="{FF2B5EF4-FFF2-40B4-BE49-F238E27FC236}">
                <a16:creationId xmlns:a16="http://schemas.microsoft.com/office/drawing/2014/main" id="{18438FF0-CA17-4306-BB09-AC2E42E30B28}"/>
              </a:ext>
            </a:extLst>
          </p:cNvPr>
          <p:cNvSpPr/>
          <p:nvPr/>
        </p:nvSpPr>
        <p:spPr>
          <a:xfrm>
            <a:off x="5496207" y="355427"/>
            <a:ext cx="2313262" cy="523220"/>
          </a:xfrm>
          <a:prstGeom prst="rect">
            <a:avLst/>
          </a:prstGeom>
        </p:spPr>
        <p:txBody>
          <a:bodyPr wrap="none">
            <a:spAutoFit/>
          </a:bodyPr>
          <a:lstStyle/>
          <a:p>
            <a:pPr algn="l" rtl="0"/>
            <a:r>
              <a:rPr lang="en-US" sz="2800" dirty="0">
                <a:solidFill>
                  <a:schemeClr val="bg1"/>
                </a:solidFill>
                <a:sym typeface="Wingdings" panose="05000000000000000000" pitchFamily="2" charset="2"/>
              </a:rPr>
              <a:t></a:t>
            </a:r>
            <a:r>
              <a:rPr lang="en-US" sz="2800" dirty="0">
                <a:solidFill>
                  <a:schemeClr val="bg1"/>
                </a:solidFill>
              </a:rPr>
              <a:t> Legal realm</a:t>
            </a:r>
            <a:endParaRPr lang="he-IL" sz="2800" dirty="0">
              <a:solidFill>
                <a:schemeClr val="bg1"/>
              </a:solidFill>
            </a:endParaRPr>
          </a:p>
        </p:txBody>
      </p:sp>
    </p:spTree>
    <p:extLst>
      <p:ext uri="{BB962C8B-B14F-4D97-AF65-F5344CB8AC3E}">
        <p14:creationId xmlns:p14="http://schemas.microsoft.com/office/powerpoint/2010/main" val="338048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1750"/>
                                        <p:tgtEl>
                                          <p:spTgt spid="59"/>
                                        </p:tgtEl>
                                      </p:cBhvr>
                                    </p:animEffect>
                                  </p:childTnLst>
                                </p:cTn>
                              </p:par>
                            </p:childTnLst>
                          </p:cTn>
                        </p:par>
                        <p:par>
                          <p:cTn id="8" fill="hold">
                            <p:stCondLst>
                              <p:cond delay="1750"/>
                            </p:stCondLst>
                            <p:childTnLst>
                              <p:par>
                                <p:cTn id="9" presetID="2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750"/>
                                        <p:tgtEl>
                                          <p:spTgt spid="61"/>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right)">
                                      <p:cBhvr>
                                        <p:cTn id="14" dur="750"/>
                                        <p:tgtEl>
                                          <p:spTgt spid="60"/>
                                        </p:tgtEl>
                                      </p:cBhvr>
                                    </p:animEffec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750"/>
                                        <p:tgtEl>
                                          <p:spTgt spid="6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up)">
                                      <p:cBhvr>
                                        <p:cTn id="21" dur="750"/>
                                        <p:tgtEl>
                                          <p:spTgt spid="62"/>
                                        </p:tgtEl>
                                      </p:cBhvr>
                                    </p:animEffect>
                                  </p:childTnLst>
                                </p:cTn>
                              </p:par>
                            </p:childTnLst>
                          </p:cTn>
                        </p:par>
                        <p:par>
                          <p:cTn id="22" fill="hold">
                            <p:stCondLst>
                              <p:cond delay="3250"/>
                            </p:stCondLst>
                            <p:childTnLst>
                              <p:par>
                                <p:cTn id="23" presetID="22" presetClass="entr" presetSubtype="1" fill="hold" nodeType="afterEffect">
                                  <p:stCondLst>
                                    <p:cond delay="750"/>
                                  </p:stCondLst>
                                  <p:childTnLst>
                                    <p:set>
                                      <p:cBhvr>
                                        <p:cTn id="24" dur="1" fill="hold">
                                          <p:stCondLst>
                                            <p:cond delay="0"/>
                                          </p:stCondLst>
                                        </p:cTn>
                                        <p:tgtEl>
                                          <p:spTgt spid="64"/>
                                        </p:tgtEl>
                                        <p:attrNameLst>
                                          <p:attrName>style.visibility</p:attrName>
                                        </p:attrNameLst>
                                      </p:cBhvr>
                                      <p:to>
                                        <p:strVal val="visible"/>
                                      </p:to>
                                    </p:set>
                                    <p:animEffect transition="in" filter="wipe(up)">
                                      <p:cBhvr>
                                        <p:cTn id="25" dur="1250"/>
                                        <p:tgtEl>
                                          <p:spTgt spid="64"/>
                                        </p:tgtEl>
                                      </p:cBhvr>
                                    </p:animEffect>
                                  </p:childTnLst>
                                </p:cTn>
                              </p:par>
                            </p:childTnLst>
                          </p:cTn>
                        </p:par>
                        <p:par>
                          <p:cTn id="26" fill="hold">
                            <p:stCondLst>
                              <p:cond delay="5250"/>
                            </p:stCondLst>
                            <p:childTnLst>
                              <p:par>
                                <p:cTn id="27" presetID="22" presetClass="entr" presetSubtype="1"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75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250"/>
                                        <p:tgtEl>
                                          <p:spTgt spid="59"/>
                                        </p:tgtEl>
                                      </p:cBhvr>
                                    </p:animEffect>
                                    <p:set>
                                      <p:cBhvr>
                                        <p:cTn id="34" dur="1" fill="hold">
                                          <p:stCondLst>
                                            <p:cond delay="1249"/>
                                          </p:stCondLst>
                                        </p:cTn>
                                        <p:tgtEl>
                                          <p:spTgt spid="5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250"/>
                                        <p:tgtEl>
                                          <p:spTgt spid="61"/>
                                        </p:tgtEl>
                                      </p:cBhvr>
                                    </p:animEffect>
                                    <p:set>
                                      <p:cBhvr>
                                        <p:cTn id="37" dur="1" fill="hold">
                                          <p:stCondLst>
                                            <p:cond delay="1249"/>
                                          </p:stCondLst>
                                        </p:cTn>
                                        <p:tgtEl>
                                          <p:spTgt spid="6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250"/>
                                        <p:tgtEl>
                                          <p:spTgt spid="60"/>
                                        </p:tgtEl>
                                      </p:cBhvr>
                                    </p:animEffect>
                                    <p:set>
                                      <p:cBhvr>
                                        <p:cTn id="40" dur="1" fill="hold">
                                          <p:stCondLst>
                                            <p:cond delay="1249"/>
                                          </p:stCondLst>
                                        </p:cTn>
                                        <p:tgtEl>
                                          <p:spTgt spid="6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250"/>
                                        <p:tgtEl>
                                          <p:spTgt spid="63"/>
                                        </p:tgtEl>
                                      </p:cBhvr>
                                    </p:animEffect>
                                    <p:set>
                                      <p:cBhvr>
                                        <p:cTn id="43" dur="1" fill="hold">
                                          <p:stCondLst>
                                            <p:cond delay="1249"/>
                                          </p:stCondLst>
                                        </p:cTn>
                                        <p:tgtEl>
                                          <p:spTgt spid="6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250"/>
                                        <p:tgtEl>
                                          <p:spTgt spid="62"/>
                                        </p:tgtEl>
                                      </p:cBhvr>
                                    </p:animEffect>
                                    <p:set>
                                      <p:cBhvr>
                                        <p:cTn id="46" dur="1" fill="hold">
                                          <p:stCondLst>
                                            <p:cond delay="1249"/>
                                          </p:stCondLst>
                                        </p:cTn>
                                        <p:tgtEl>
                                          <p:spTgt spid="6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250"/>
                                        <p:tgtEl>
                                          <p:spTgt spid="64"/>
                                        </p:tgtEl>
                                      </p:cBhvr>
                                    </p:animEffect>
                                    <p:set>
                                      <p:cBhvr>
                                        <p:cTn id="49" dur="1" fill="hold">
                                          <p:stCondLst>
                                            <p:cond delay="1249"/>
                                          </p:stCondLst>
                                        </p:cTn>
                                        <p:tgtEl>
                                          <p:spTgt spid="6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250"/>
                                        <p:tgtEl>
                                          <p:spTgt spid="65"/>
                                        </p:tgtEl>
                                      </p:cBhvr>
                                    </p:animEffect>
                                    <p:set>
                                      <p:cBhvr>
                                        <p:cTn id="52" dur="1" fill="hold">
                                          <p:stCondLst>
                                            <p:cond delay="124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2" grpId="0" animBg="1"/>
      <p:bldP spid="62" grpId="1" animBg="1"/>
      <p:bldP spid="63" grpId="0" animBg="1"/>
      <p:bldP spid="63" grpId="1" animBg="1"/>
      <p:bldP spid="65" grpId="0" animBg="1"/>
      <p:bldP spid="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extLst>
              <a:ext uri="{FF2B5EF4-FFF2-40B4-BE49-F238E27FC236}">
                <a16:creationId xmlns:a16="http://schemas.microsoft.com/office/drawing/2014/main" id="{64E9F30B-8AB5-4C2C-9352-FE364CE8FAC5}"/>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grpSp>
        <p:nvGrpSpPr>
          <p:cNvPr id="66" name="קבוצה 65">
            <a:extLst>
              <a:ext uri="{FF2B5EF4-FFF2-40B4-BE49-F238E27FC236}">
                <a16:creationId xmlns:a16="http://schemas.microsoft.com/office/drawing/2014/main" id="{09885AA4-EB1B-43FA-BF6E-5CE835D8401C}"/>
              </a:ext>
            </a:extLst>
          </p:cNvPr>
          <p:cNvGrpSpPr/>
          <p:nvPr/>
        </p:nvGrpSpPr>
        <p:grpSpPr>
          <a:xfrm>
            <a:off x="3514725" y="1581357"/>
            <a:ext cx="1936619" cy="2937469"/>
            <a:chOff x="5433715" y="496895"/>
            <a:chExt cx="1936619" cy="2937469"/>
          </a:xfrm>
        </p:grpSpPr>
        <p:pic>
          <p:nvPicPr>
            <p:cNvPr id="67" name="תמונה 66" descr="תמונה שמכילה אדם, קיר, מקורה, אישה&#10;&#10;התיאור נוצר באופן אוטומטי">
              <a:extLst>
                <a:ext uri="{FF2B5EF4-FFF2-40B4-BE49-F238E27FC236}">
                  <a16:creationId xmlns:a16="http://schemas.microsoft.com/office/drawing/2014/main" id="{93FFE5F3-0FDD-4FA9-B13D-89ABEE53E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397" y="496895"/>
              <a:ext cx="1843253" cy="2270969"/>
            </a:xfrm>
            <a:prstGeom prst="rect">
              <a:avLst/>
            </a:prstGeom>
          </p:spPr>
        </p:pic>
        <p:sp>
          <p:nvSpPr>
            <p:cNvPr id="68" name="תיבת טקסט 67">
              <a:extLst>
                <a:ext uri="{FF2B5EF4-FFF2-40B4-BE49-F238E27FC236}">
                  <a16:creationId xmlns:a16="http://schemas.microsoft.com/office/drawing/2014/main" id="{6289A290-060D-4827-B23C-BC18ACA48CF9}"/>
                </a:ext>
              </a:extLst>
            </p:cNvPr>
            <p:cNvSpPr txBox="1"/>
            <p:nvPr/>
          </p:nvSpPr>
          <p:spPr>
            <a:xfrm>
              <a:off x="5433715" y="2818811"/>
              <a:ext cx="1936619" cy="615553"/>
            </a:xfrm>
            <a:prstGeom prst="rect">
              <a:avLst/>
            </a:prstGeom>
            <a:noFill/>
          </p:spPr>
          <p:txBody>
            <a:bodyPr wrap="none" rtlCol="1">
              <a:spAutoFit/>
            </a:bodyPr>
            <a:lstStyle/>
            <a:p>
              <a:pPr algn="ctr"/>
              <a:r>
                <a:rPr lang="en-US" dirty="0">
                  <a:solidFill>
                    <a:schemeClr val="bg1"/>
                  </a:solidFill>
                </a:rPr>
                <a:t>Natalie Pick (2012)</a:t>
              </a:r>
              <a:endParaRPr lang="he-IL" sz="1200" dirty="0">
                <a:solidFill>
                  <a:schemeClr val="bg1"/>
                </a:solidFill>
              </a:endParaRPr>
            </a:p>
            <a:p>
              <a:pPr algn="ctr"/>
              <a:r>
                <a:rPr lang="en-US" sz="1600" dirty="0">
                  <a:solidFill>
                    <a:schemeClr val="bg1"/>
                  </a:solidFill>
                </a:rPr>
                <a:t>Convicted therapist</a:t>
              </a:r>
              <a:endParaRPr lang="he-IL" sz="1600" dirty="0">
                <a:solidFill>
                  <a:schemeClr val="bg1"/>
                </a:solidFill>
              </a:endParaRPr>
            </a:p>
          </p:txBody>
        </p:sp>
      </p:grpSp>
      <p:grpSp>
        <p:nvGrpSpPr>
          <p:cNvPr id="69" name="קבוצה 68">
            <a:extLst>
              <a:ext uri="{FF2B5EF4-FFF2-40B4-BE49-F238E27FC236}">
                <a16:creationId xmlns:a16="http://schemas.microsoft.com/office/drawing/2014/main" id="{36B740B3-B9FB-4D95-B0B5-66385A0903DD}"/>
              </a:ext>
            </a:extLst>
          </p:cNvPr>
          <p:cNvGrpSpPr/>
          <p:nvPr/>
        </p:nvGrpSpPr>
        <p:grpSpPr>
          <a:xfrm>
            <a:off x="8750296" y="1788975"/>
            <a:ext cx="2583991" cy="2729851"/>
            <a:chOff x="9509317" y="705182"/>
            <a:chExt cx="2583991" cy="2729851"/>
          </a:xfrm>
        </p:grpSpPr>
        <p:sp>
          <p:nvSpPr>
            <p:cNvPr id="70" name="תיבת טקסט 69">
              <a:extLst>
                <a:ext uri="{FF2B5EF4-FFF2-40B4-BE49-F238E27FC236}">
                  <a16:creationId xmlns:a16="http://schemas.microsoft.com/office/drawing/2014/main" id="{FD70B2EE-BB94-408A-9963-478D5B5F00E2}"/>
                </a:ext>
              </a:extLst>
            </p:cNvPr>
            <p:cNvSpPr txBox="1"/>
            <p:nvPr/>
          </p:nvSpPr>
          <p:spPr>
            <a:xfrm>
              <a:off x="9920280" y="2819480"/>
              <a:ext cx="1958742" cy="615553"/>
            </a:xfrm>
            <a:prstGeom prst="rect">
              <a:avLst/>
            </a:prstGeom>
            <a:noFill/>
          </p:spPr>
          <p:txBody>
            <a:bodyPr wrap="none" rtlCol="1">
              <a:spAutoFit/>
            </a:bodyPr>
            <a:lstStyle/>
            <a:p>
              <a:pPr algn="ctr"/>
              <a:r>
                <a:rPr lang="en-US" dirty="0" err="1">
                  <a:solidFill>
                    <a:schemeClr val="bg1"/>
                  </a:solidFill>
                </a:rPr>
                <a:t>Zachi</a:t>
              </a:r>
              <a:r>
                <a:rPr lang="en-US" dirty="0">
                  <a:solidFill>
                    <a:schemeClr val="bg1"/>
                  </a:solidFill>
                </a:rPr>
                <a:t> White (2002)</a:t>
              </a:r>
              <a:endParaRPr lang="he-IL" dirty="0">
                <a:solidFill>
                  <a:schemeClr val="bg1"/>
                </a:solidFill>
              </a:endParaRPr>
            </a:p>
            <a:p>
              <a:pPr algn="ctr"/>
              <a:r>
                <a:rPr lang="en-US" sz="1600" dirty="0">
                  <a:solidFill>
                    <a:schemeClr val="bg1"/>
                  </a:solidFill>
                </a:rPr>
                <a:t>Magician</a:t>
              </a:r>
              <a:endParaRPr lang="he-IL" dirty="0">
                <a:solidFill>
                  <a:schemeClr val="bg1"/>
                </a:solidFill>
              </a:endParaRPr>
            </a:p>
          </p:txBody>
        </p:sp>
        <p:pic>
          <p:nvPicPr>
            <p:cNvPr id="71" name="תמונה 70">
              <a:extLst>
                <a:ext uri="{FF2B5EF4-FFF2-40B4-BE49-F238E27FC236}">
                  <a16:creationId xmlns:a16="http://schemas.microsoft.com/office/drawing/2014/main" id="{BE2CBFBA-99AA-4537-BA4D-ACF63BE0FDBE}"/>
                </a:ext>
              </a:extLst>
            </p:cNvPr>
            <p:cNvPicPr>
              <a:picLocks noChangeAspect="1"/>
            </p:cNvPicPr>
            <p:nvPr/>
          </p:nvPicPr>
          <p:blipFill>
            <a:blip r:embed="rId3"/>
            <a:stretch>
              <a:fillRect/>
            </a:stretch>
          </p:blipFill>
          <p:spPr>
            <a:xfrm>
              <a:off x="9509317" y="705182"/>
              <a:ext cx="2583991" cy="1890932"/>
            </a:xfrm>
            <a:prstGeom prst="rect">
              <a:avLst/>
            </a:prstGeom>
            <a:noFill/>
          </p:spPr>
        </p:pic>
      </p:grpSp>
      <p:grpSp>
        <p:nvGrpSpPr>
          <p:cNvPr id="72" name="קבוצה 71">
            <a:extLst>
              <a:ext uri="{FF2B5EF4-FFF2-40B4-BE49-F238E27FC236}">
                <a16:creationId xmlns:a16="http://schemas.microsoft.com/office/drawing/2014/main" id="{8DC31026-2AD0-4F13-A411-08DBEB733E65}"/>
              </a:ext>
            </a:extLst>
          </p:cNvPr>
          <p:cNvGrpSpPr/>
          <p:nvPr/>
        </p:nvGrpSpPr>
        <p:grpSpPr>
          <a:xfrm>
            <a:off x="6154802" y="1561602"/>
            <a:ext cx="2160976" cy="2966749"/>
            <a:chOff x="7353357" y="460003"/>
            <a:chExt cx="2160976" cy="2966749"/>
          </a:xfrm>
        </p:grpSpPr>
        <p:sp>
          <p:nvSpPr>
            <p:cNvPr id="73" name="תיבת טקסט 72">
              <a:extLst>
                <a:ext uri="{FF2B5EF4-FFF2-40B4-BE49-F238E27FC236}">
                  <a16:creationId xmlns:a16="http://schemas.microsoft.com/office/drawing/2014/main" id="{AC4ABBA8-DE33-464E-A6D5-560C86369EE1}"/>
                </a:ext>
              </a:extLst>
            </p:cNvPr>
            <p:cNvSpPr txBox="1"/>
            <p:nvPr/>
          </p:nvSpPr>
          <p:spPr>
            <a:xfrm>
              <a:off x="7353357" y="2811199"/>
              <a:ext cx="2160976" cy="615553"/>
            </a:xfrm>
            <a:prstGeom prst="rect">
              <a:avLst/>
            </a:prstGeom>
            <a:noFill/>
          </p:spPr>
          <p:txBody>
            <a:bodyPr wrap="none" rtlCol="1">
              <a:spAutoFit/>
            </a:bodyPr>
            <a:lstStyle>
              <a:defPPr>
                <a:defRPr lang="he-IL"/>
              </a:defPPr>
              <a:lvl1pPr algn="ctr">
                <a:defRPr>
                  <a:solidFill>
                    <a:schemeClr val="bg1"/>
                  </a:solidFill>
                </a:defRPr>
              </a:lvl1pPr>
            </a:lstStyle>
            <a:p>
              <a:r>
                <a:rPr lang="en-US" dirty="0"/>
                <a:t>Nimrod </a:t>
              </a:r>
              <a:r>
                <a:rPr lang="en-US" dirty="0" err="1"/>
                <a:t>Har’el</a:t>
              </a:r>
              <a:r>
                <a:rPr lang="en-US" dirty="0"/>
                <a:t> (2009)</a:t>
              </a:r>
              <a:endParaRPr lang="he-IL" dirty="0"/>
            </a:p>
            <a:p>
              <a:r>
                <a:rPr lang="en-US" sz="1600" dirty="0"/>
                <a:t>Mentalist</a:t>
              </a:r>
              <a:endParaRPr lang="he-IL" dirty="0"/>
            </a:p>
          </p:txBody>
        </p:sp>
        <p:pic>
          <p:nvPicPr>
            <p:cNvPr id="74" name="תמונה 73" descr="תמונה שמכילה אדם, מקורה, איש, קיר&#10;&#10;התיאור נוצר באופן אוטומטי">
              <a:extLst>
                <a:ext uri="{FF2B5EF4-FFF2-40B4-BE49-F238E27FC236}">
                  <a16:creationId xmlns:a16="http://schemas.microsoft.com/office/drawing/2014/main" id="{49FECDDE-49A8-464B-BEEF-A303B04C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685" y="460003"/>
              <a:ext cx="1623477" cy="2310478"/>
            </a:xfrm>
            <a:prstGeom prst="rect">
              <a:avLst/>
            </a:prstGeom>
          </p:spPr>
        </p:pic>
      </p:grpSp>
      <p:sp>
        <p:nvSpPr>
          <p:cNvPr id="75" name="מלבן 74">
            <a:extLst>
              <a:ext uri="{FF2B5EF4-FFF2-40B4-BE49-F238E27FC236}">
                <a16:creationId xmlns:a16="http://schemas.microsoft.com/office/drawing/2014/main" id="{7C122939-0219-4BAE-A0DF-C8D07EBECE4C}"/>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76" name="מלבן 75">
            <a:extLst>
              <a:ext uri="{FF2B5EF4-FFF2-40B4-BE49-F238E27FC236}">
                <a16:creationId xmlns:a16="http://schemas.microsoft.com/office/drawing/2014/main" id="{A97107C3-C2D6-418C-A6E1-E3289CEDFC9A}"/>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77" name="מלבן 76">
            <a:extLst>
              <a:ext uri="{FF2B5EF4-FFF2-40B4-BE49-F238E27FC236}">
                <a16:creationId xmlns:a16="http://schemas.microsoft.com/office/drawing/2014/main" id="{D41CD8C0-20E6-4902-A4BD-6B5CE38EE22E}"/>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78" name="מלבן 77">
            <a:extLst>
              <a:ext uri="{FF2B5EF4-FFF2-40B4-BE49-F238E27FC236}">
                <a16:creationId xmlns:a16="http://schemas.microsoft.com/office/drawing/2014/main" id="{D40321A5-E31F-411B-B099-5CA7C6D53D7C}"/>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79" name="מלבן 78">
            <a:extLst>
              <a:ext uri="{FF2B5EF4-FFF2-40B4-BE49-F238E27FC236}">
                <a16:creationId xmlns:a16="http://schemas.microsoft.com/office/drawing/2014/main" id="{06F7FB10-4A9A-4DB3-AC4B-4C48D91A7631}"/>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80" name="מלבן 79">
            <a:extLst>
              <a:ext uri="{FF2B5EF4-FFF2-40B4-BE49-F238E27FC236}">
                <a16:creationId xmlns:a16="http://schemas.microsoft.com/office/drawing/2014/main" id="{560FEEDE-445F-4A75-8CD1-EF361627D8FF}"/>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81" name="מלבן 80">
            <a:extLst>
              <a:ext uri="{FF2B5EF4-FFF2-40B4-BE49-F238E27FC236}">
                <a16:creationId xmlns:a16="http://schemas.microsoft.com/office/drawing/2014/main" id="{20EB326C-7BF9-44BE-AD11-020B1586FB4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82" name="תמונה 81" descr="תמונה שמכילה אדם, מקורה, קבוצה, קיר&#10;&#10;התיאור נוצר באופן אוטומטי">
            <a:hlinkClick r:id="rId5"/>
            <a:extLst>
              <a:ext uri="{FF2B5EF4-FFF2-40B4-BE49-F238E27FC236}">
                <a16:creationId xmlns:a16="http://schemas.microsoft.com/office/drawing/2014/main" id="{0ED59DFD-B6B1-409D-B5D5-051C5BE0073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83" name="מלבן 82">
            <a:extLst>
              <a:ext uri="{FF2B5EF4-FFF2-40B4-BE49-F238E27FC236}">
                <a16:creationId xmlns:a16="http://schemas.microsoft.com/office/drawing/2014/main" id="{D94B17FC-0C7F-47E0-9EEA-9EBB5314D1EF}"/>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84" name="מלבן 83">
            <a:extLst>
              <a:ext uri="{FF2B5EF4-FFF2-40B4-BE49-F238E27FC236}">
                <a16:creationId xmlns:a16="http://schemas.microsoft.com/office/drawing/2014/main" id="{48E46274-5002-4851-9612-AB5E11935514}"/>
              </a:ext>
            </a:extLst>
          </p:cNvPr>
          <p:cNvSpPr/>
          <p:nvPr/>
        </p:nvSpPr>
        <p:spPr>
          <a:xfrm>
            <a:off x="5496207" y="355427"/>
            <a:ext cx="2313262" cy="523220"/>
          </a:xfrm>
          <a:prstGeom prst="rect">
            <a:avLst/>
          </a:prstGeom>
        </p:spPr>
        <p:txBody>
          <a:bodyPr wrap="none">
            <a:spAutoFit/>
          </a:bodyPr>
          <a:lstStyle/>
          <a:p>
            <a:pPr algn="l" rtl="0"/>
            <a:r>
              <a:rPr lang="en-US" sz="2800" dirty="0">
                <a:solidFill>
                  <a:schemeClr val="bg1"/>
                </a:solidFill>
                <a:sym typeface="Wingdings" panose="05000000000000000000" pitchFamily="2" charset="2"/>
              </a:rPr>
              <a:t></a:t>
            </a:r>
            <a:r>
              <a:rPr lang="en-US" sz="2800" dirty="0">
                <a:solidFill>
                  <a:schemeClr val="bg1"/>
                </a:solidFill>
              </a:rPr>
              <a:t> Legal realm</a:t>
            </a:r>
            <a:endParaRPr lang="he-IL" sz="2800" dirty="0">
              <a:solidFill>
                <a:schemeClr val="bg1"/>
              </a:solidFill>
            </a:endParaRPr>
          </a:p>
        </p:txBody>
      </p:sp>
    </p:spTree>
    <p:extLst>
      <p:ext uri="{BB962C8B-B14F-4D97-AF65-F5344CB8AC3E}">
        <p14:creationId xmlns:p14="http://schemas.microsoft.com/office/powerpoint/2010/main" val="614575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500"/>
                                        <p:tgtEl>
                                          <p:spTgt spid="6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1500"/>
                                        <p:tgtEl>
                                          <p:spTgt spid="72"/>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66"/>
                                        </p:tgtEl>
                                      </p:cBhvr>
                                    </p:animEffect>
                                    <p:anim calcmode="lin" valueType="num">
                                      <p:cBhvr>
                                        <p:cTn id="20" dur="1000"/>
                                        <p:tgtEl>
                                          <p:spTgt spid="66"/>
                                        </p:tgtEl>
                                        <p:attrNameLst>
                                          <p:attrName>ppt_x</p:attrName>
                                        </p:attrNameLst>
                                      </p:cBhvr>
                                      <p:tavLst>
                                        <p:tav tm="0">
                                          <p:val>
                                            <p:strVal val="ppt_x"/>
                                          </p:val>
                                        </p:tav>
                                        <p:tav tm="100000">
                                          <p:val>
                                            <p:strVal val="ppt_x"/>
                                          </p:val>
                                        </p:tav>
                                      </p:tavLst>
                                    </p:anim>
                                    <p:anim calcmode="lin" valueType="num">
                                      <p:cBhvr>
                                        <p:cTn id="21" dur="1000"/>
                                        <p:tgtEl>
                                          <p:spTgt spid="66"/>
                                        </p:tgtEl>
                                        <p:attrNameLst>
                                          <p:attrName>ppt_y</p:attrName>
                                        </p:attrNameLst>
                                      </p:cBhvr>
                                      <p:tavLst>
                                        <p:tav tm="0">
                                          <p:val>
                                            <p:strVal val="ppt_y"/>
                                          </p:val>
                                        </p:tav>
                                        <p:tav tm="100000">
                                          <p:val>
                                            <p:strVal val="ppt_y+.1"/>
                                          </p:val>
                                        </p:tav>
                                      </p:tavLst>
                                    </p:anim>
                                    <p:set>
                                      <p:cBhvr>
                                        <p:cTn id="22" dur="1" fill="hold">
                                          <p:stCondLst>
                                            <p:cond delay="999"/>
                                          </p:stCondLst>
                                        </p:cTn>
                                        <p:tgtEl>
                                          <p:spTgt spid="66"/>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1000"/>
                                        <p:tgtEl>
                                          <p:spTgt spid="72"/>
                                        </p:tgtEl>
                                      </p:cBhvr>
                                    </p:animEffect>
                                    <p:anim calcmode="lin" valueType="num">
                                      <p:cBhvr>
                                        <p:cTn id="25" dur="1000"/>
                                        <p:tgtEl>
                                          <p:spTgt spid="72"/>
                                        </p:tgtEl>
                                        <p:attrNameLst>
                                          <p:attrName>ppt_x</p:attrName>
                                        </p:attrNameLst>
                                      </p:cBhvr>
                                      <p:tavLst>
                                        <p:tav tm="0">
                                          <p:val>
                                            <p:strVal val="ppt_x"/>
                                          </p:val>
                                        </p:tav>
                                        <p:tav tm="100000">
                                          <p:val>
                                            <p:strVal val="ppt_x"/>
                                          </p:val>
                                        </p:tav>
                                      </p:tavLst>
                                    </p:anim>
                                    <p:anim calcmode="lin" valueType="num">
                                      <p:cBhvr>
                                        <p:cTn id="26" dur="1000"/>
                                        <p:tgtEl>
                                          <p:spTgt spid="72"/>
                                        </p:tgtEl>
                                        <p:attrNameLst>
                                          <p:attrName>ppt_y</p:attrName>
                                        </p:attrNameLst>
                                      </p:cBhvr>
                                      <p:tavLst>
                                        <p:tav tm="0">
                                          <p:val>
                                            <p:strVal val="ppt_y"/>
                                          </p:val>
                                        </p:tav>
                                        <p:tav tm="100000">
                                          <p:val>
                                            <p:strVal val="ppt_y+.1"/>
                                          </p:val>
                                        </p:tav>
                                      </p:tavLst>
                                    </p:anim>
                                    <p:set>
                                      <p:cBhvr>
                                        <p:cTn id="27" dur="1" fill="hold">
                                          <p:stCondLst>
                                            <p:cond delay="999"/>
                                          </p:stCondLst>
                                        </p:cTn>
                                        <p:tgtEl>
                                          <p:spTgt spid="72"/>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69"/>
                                        </p:tgtEl>
                                      </p:cBhvr>
                                    </p:animEffect>
                                    <p:anim calcmode="lin" valueType="num">
                                      <p:cBhvr>
                                        <p:cTn id="30" dur="1000"/>
                                        <p:tgtEl>
                                          <p:spTgt spid="69"/>
                                        </p:tgtEl>
                                        <p:attrNameLst>
                                          <p:attrName>ppt_x</p:attrName>
                                        </p:attrNameLst>
                                      </p:cBhvr>
                                      <p:tavLst>
                                        <p:tav tm="0">
                                          <p:val>
                                            <p:strVal val="ppt_x"/>
                                          </p:val>
                                        </p:tav>
                                        <p:tav tm="100000">
                                          <p:val>
                                            <p:strVal val="ppt_x"/>
                                          </p:val>
                                        </p:tav>
                                      </p:tavLst>
                                    </p:anim>
                                    <p:anim calcmode="lin" valueType="num">
                                      <p:cBhvr>
                                        <p:cTn id="31" dur="1000"/>
                                        <p:tgtEl>
                                          <p:spTgt spid="69"/>
                                        </p:tgtEl>
                                        <p:attrNameLst>
                                          <p:attrName>ppt_y</p:attrName>
                                        </p:attrNameLst>
                                      </p:cBhvr>
                                      <p:tavLst>
                                        <p:tav tm="0">
                                          <p:val>
                                            <p:strVal val="ppt_y"/>
                                          </p:val>
                                        </p:tav>
                                        <p:tav tm="100000">
                                          <p:val>
                                            <p:strVal val="ppt_y+.1"/>
                                          </p:val>
                                        </p:tav>
                                      </p:tavLst>
                                    </p:anim>
                                    <p:set>
                                      <p:cBhvr>
                                        <p:cTn id="32" dur="1" fill="hold">
                                          <p:stCondLst>
                                            <p:cond delay="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extLst>
              <a:ext uri="{FF2B5EF4-FFF2-40B4-BE49-F238E27FC236}">
                <a16:creationId xmlns:a16="http://schemas.microsoft.com/office/drawing/2014/main" id="{88D9AF68-CAD1-4FB5-AF54-869F0A9295B2}"/>
              </a:ext>
            </a:extLst>
          </p:cNvPr>
          <p:cNvSpPr/>
          <p:nvPr/>
        </p:nvSpPr>
        <p:spPr>
          <a:xfrm>
            <a:off x="3467100" y="1085391"/>
            <a:ext cx="6096000" cy="1674946"/>
          </a:xfrm>
          <a:prstGeom prst="rect">
            <a:avLst/>
          </a:prstGeom>
        </p:spPr>
        <p:txBody>
          <a:bodyPr>
            <a:spAutoFit/>
          </a:bodyPr>
          <a:lstStyle/>
          <a:p>
            <a:pPr algn="l" rtl="0">
              <a:lnSpc>
                <a:spcPct val="200000"/>
              </a:lnSpc>
            </a:pPr>
            <a:r>
              <a:rPr lang="en-US" dirty="0">
                <a:solidFill>
                  <a:schemeClr val="bg1"/>
                </a:solidFill>
                <a:ea typeface="Calibri" panose="020F0502020204030204" pitchFamily="34" charset="0"/>
              </a:rPr>
              <a:t>Understanding the human psyche</a:t>
            </a:r>
          </a:p>
          <a:p>
            <a:pPr algn="l" rtl="0">
              <a:lnSpc>
                <a:spcPct val="200000"/>
              </a:lnSpc>
            </a:pPr>
            <a:r>
              <a:rPr lang="en-US" dirty="0">
                <a:solidFill>
                  <a:schemeClr val="bg1"/>
                </a:solidFill>
                <a:ea typeface="Calibri" panose="020F0502020204030204" pitchFamily="34" charset="0"/>
              </a:rPr>
              <a:t>Therapeutic practices and their implications</a:t>
            </a:r>
          </a:p>
          <a:p>
            <a:pPr algn="l" rtl="0">
              <a:lnSpc>
                <a:spcPct val="200000"/>
              </a:lnSpc>
            </a:pPr>
            <a:r>
              <a:rPr lang="en-US" dirty="0">
                <a:solidFill>
                  <a:schemeClr val="bg1"/>
                </a:solidFill>
                <a:ea typeface="Calibri" panose="020F0502020204030204" pitchFamily="34" charset="0"/>
              </a:rPr>
              <a:t>States of consciousness which do or do not occur </a:t>
            </a:r>
            <a:endParaRPr lang="he-IL" dirty="0">
              <a:solidFill>
                <a:schemeClr val="bg1"/>
              </a:solidFill>
            </a:endParaRPr>
          </a:p>
        </p:txBody>
      </p:sp>
      <p:sp>
        <p:nvSpPr>
          <p:cNvPr id="49" name="מלבן 48">
            <a:extLst>
              <a:ext uri="{FF2B5EF4-FFF2-40B4-BE49-F238E27FC236}">
                <a16:creationId xmlns:a16="http://schemas.microsoft.com/office/drawing/2014/main" id="{A5C944E6-B8C2-4997-A68C-9194CA7F2BC0}"/>
              </a:ext>
            </a:extLst>
          </p:cNvPr>
          <p:cNvSpPr/>
          <p:nvPr/>
        </p:nvSpPr>
        <p:spPr>
          <a:xfrm>
            <a:off x="3514725" y="328387"/>
            <a:ext cx="1952907" cy="523220"/>
          </a:xfrm>
          <a:prstGeom prst="rect">
            <a:avLst/>
          </a:prstGeom>
        </p:spPr>
        <p:txBody>
          <a:bodyPr wrap="none">
            <a:spAutoFit/>
          </a:bodyPr>
          <a:lstStyle/>
          <a:p>
            <a:pPr algn="l" rtl="0"/>
            <a:r>
              <a:rPr lang="en-US" sz="2800" dirty="0">
                <a:solidFill>
                  <a:schemeClr val="bg1"/>
                </a:solidFill>
              </a:rPr>
              <a:t>Implications</a:t>
            </a:r>
            <a:endParaRPr lang="he-IL" sz="2800" dirty="0">
              <a:solidFill>
                <a:schemeClr val="bg1"/>
              </a:solidFill>
            </a:endParaRPr>
          </a:p>
        </p:txBody>
      </p:sp>
      <p:sp>
        <p:nvSpPr>
          <p:cNvPr id="50" name="מלבן 49">
            <a:extLst>
              <a:ext uri="{FF2B5EF4-FFF2-40B4-BE49-F238E27FC236}">
                <a16:creationId xmlns:a16="http://schemas.microsoft.com/office/drawing/2014/main" id="{2B3C9E7A-1E84-493F-8D56-9377B701B43D}"/>
              </a:ext>
            </a:extLst>
          </p:cNvPr>
          <p:cNvSpPr/>
          <p:nvPr/>
        </p:nvSpPr>
        <p:spPr>
          <a:xfrm>
            <a:off x="3467100" y="3127471"/>
            <a:ext cx="6096000" cy="1676741"/>
          </a:xfrm>
          <a:prstGeom prst="rect">
            <a:avLst/>
          </a:prstGeom>
        </p:spPr>
        <p:txBody>
          <a:bodyPr>
            <a:spAutoFit/>
          </a:bodyPr>
          <a:lstStyle/>
          <a:p>
            <a:pPr algn="l" rtl="0">
              <a:lnSpc>
                <a:spcPct val="200000"/>
              </a:lnSpc>
            </a:pPr>
            <a:r>
              <a:rPr lang="en-US" dirty="0">
                <a:solidFill>
                  <a:schemeClr val="bg1"/>
                </a:solidFill>
              </a:rPr>
              <a:t>Hypnotized against one’s will? </a:t>
            </a:r>
          </a:p>
          <a:p>
            <a:pPr algn="l" rtl="0">
              <a:lnSpc>
                <a:spcPct val="200000"/>
              </a:lnSpc>
            </a:pPr>
            <a:r>
              <a:rPr lang="en-US" dirty="0">
                <a:solidFill>
                  <a:schemeClr val="bg1"/>
                </a:solidFill>
              </a:rPr>
              <a:t>Can problems be treated with hypnosis? </a:t>
            </a:r>
          </a:p>
          <a:p>
            <a:pPr algn="l" rtl="0">
              <a:lnSpc>
                <a:spcPct val="200000"/>
              </a:lnSpc>
            </a:pPr>
            <a:r>
              <a:rPr lang="en-US" dirty="0">
                <a:solidFill>
                  <a:schemeClr val="bg1"/>
                </a:solidFill>
              </a:rPr>
              <a:t>A particular kind of training?</a:t>
            </a:r>
          </a:p>
        </p:txBody>
      </p:sp>
      <p:sp>
        <p:nvSpPr>
          <p:cNvPr id="14" name="מלבן 13">
            <a:extLst>
              <a:ext uri="{FF2B5EF4-FFF2-40B4-BE49-F238E27FC236}">
                <a16:creationId xmlns:a16="http://schemas.microsoft.com/office/drawing/2014/main" id="{E08090DB-60DD-43BE-80F4-FF3D20561BBC}"/>
              </a:ext>
            </a:extLst>
          </p:cNvPr>
          <p:cNvSpPr/>
          <p:nvPr/>
        </p:nvSpPr>
        <p:spPr>
          <a:xfrm>
            <a:off x="3470802" y="5146502"/>
            <a:ext cx="1277786" cy="369332"/>
          </a:xfrm>
          <a:prstGeom prst="rect">
            <a:avLst/>
          </a:prstGeom>
        </p:spPr>
        <p:txBody>
          <a:bodyPr wrap="none">
            <a:spAutoFit/>
          </a:bodyPr>
          <a:lstStyle/>
          <a:p>
            <a:pPr algn="l" rtl="0"/>
            <a:r>
              <a:rPr lang="en-US" b="1" dirty="0">
                <a:solidFill>
                  <a:schemeClr val="bg1"/>
                </a:solidFill>
              </a:rPr>
              <a:t>Legal realm</a:t>
            </a:r>
            <a:endParaRPr lang="he-IL" b="1" dirty="0">
              <a:solidFill>
                <a:schemeClr val="bg1"/>
              </a:solidFill>
            </a:endParaRPr>
          </a:p>
        </p:txBody>
      </p:sp>
      <p:sp>
        <p:nvSpPr>
          <p:cNvPr id="17" name="מלבן 16">
            <a:extLst>
              <a:ext uri="{FF2B5EF4-FFF2-40B4-BE49-F238E27FC236}">
                <a16:creationId xmlns:a16="http://schemas.microsoft.com/office/drawing/2014/main" id="{6DAD4C15-89E1-46CC-A9D1-4B3188232F0D}"/>
              </a:ext>
            </a:extLst>
          </p:cNvPr>
          <p:cNvSpPr/>
          <p:nvPr/>
        </p:nvSpPr>
        <p:spPr>
          <a:xfrm>
            <a:off x="3470802" y="5767871"/>
            <a:ext cx="4469878" cy="369332"/>
          </a:xfrm>
          <a:prstGeom prst="rect">
            <a:avLst/>
          </a:prstGeom>
        </p:spPr>
        <p:txBody>
          <a:bodyPr wrap="none">
            <a:spAutoFit/>
          </a:bodyPr>
          <a:lstStyle/>
          <a:p>
            <a:pPr algn="l" rtl="0"/>
            <a:r>
              <a:rPr lang="en-US" dirty="0">
                <a:solidFill>
                  <a:schemeClr val="bg1"/>
                </a:solidFill>
              </a:rPr>
              <a:t>Professional, Personal, and Financial interests </a:t>
            </a:r>
            <a:endParaRPr lang="he-IL" dirty="0">
              <a:solidFill>
                <a:schemeClr val="bg1"/>
              </a:solidFill>
            </a:endParaRPr>
          </a:p>
        </p:txBody>
      </p:sp>
      <p:sp>
        <p:nvSpPr>
          <p:cNvPr id="4" name="מלבן 3">
            <a:extLst>
              <a:ext uri="{FF2B5EF4-FFF2-40B4-BE49-F238E27FC236}">
                <a16:creationId xmlns:a16="http://schemas.microsoft.com/office/drawing/2014/main" id="{15992703-B4AD-432E-BD05-38C91E1223D7}"/>
              </a:ext>
            </a:extLst>
          </p:cNvPr>
          <p:cNvSpPr/>
          <p:nvPr/>
        </p:nvSpPr>
        <p:spPr>
          <a:xfrm rot="1638688">
            <a:off x="7670785" y="1839282"/>
            <a:ext cx="3254674" cy="369332"/>
          </a:xfrm>
          <a:prstGeom prst="rect">
            <a:avLst/>
          </a:prstGeom>
        </p:spPr>
        <p:txBody>
          <a:bodyPr wrap="none">
            <a:spAutoFit/>
          </a:bodyPr>
          <a:lstStyle/>
          <a:p>
            <a:r>
              <a:rPr lang="en-US" i="1" dirty="0">
                <a:solidFill>
                  <a:srgbClr val="948F78"/>
                </a:solidFill>
                <a:effectLst>
                  <a:glow rad="63500">
                    <a:schemeClr val="accent5">
                      <a:satMod val="175000"/>
                      <a:alpha val="40000"/>
                    </a:schemeClr>
                  </a:glow>
                </a:effectLst>
              </a:rPr>
              <a:t>For mental health professionals </a:t>
            </a:r>
            <a:endParaRPr lang="he-IL" i="1" dirty="0">
              <a:solidFill>
                <a:srgbClr val="948F78"/>
              </a:solidFill>
              <a:effectLst>
                <a:glow rad="63500">
                  <a:schemeClr val="accent5">
                    <a:satMod val="175000"/>
                    <a:alpha val="40000"/>
                  </a:schemeClr>
                </a:glow>
              </a:effectLst>
            </a:endParaRPr>
          </a:p>
        </p:txBody>
      </p:sp>
      <p:sp>
        <p:nvSpPr>
          <p:cNvPr id="19" name="מלבן 18">
            <a:extLst>
              <a:ext uri="{FF2B5EF4-FFF2-40B4-BE49-F238E27FC236}">
                <a16:creationId xmlns:a16="http://schemas.microsoft.com/office/drawing/2014/main" id="{54CF9498-391F-4A6B-8E90-CEF56D5FD81C}"/>
              </a:ext>
            </a:extLst>
          </p:cNvPr>
          <p:cNvSpPr/>
          <p:nvPr/>
        </p:nvSpPr>
        <p:spPr>
          <a:xfrm rot="1638688">
            <a:off x="7733468" y="3932935"/>
            <a:ext cx="2321213" cy="369332"/>
          </a:xfrm>
          <a:prstGeom prst="rect">
            <a:avLst/>
          </a:prstGeom>
        </p:spPr>
        <p:txBody>
          <a:bodyPr wrap="none">
            <a:spAutoFit/>
          </a:bodyPr>
          <a:lstStyle/>
          <a:p>
            <a:r>
              <a:rPr lang="en-US" i="1" dirty="0">
                <a:solidFill>
                  <a:srgbClr val="948F78"/>
                </a:solidFill>
                <a:effectLst>
                  <a:glow rad="63500">
                    <a:schemeClr val="accent5">
                      <a:satMod val="175000"/>
                      <a:alpha val="40000"/>
                    </a:schemeClr>
                  </a:glow>
                </a:effectLst>
              </a:rPr>
              <a:t>For the general public </a:t>
            </a:r>
            <a:endParaRPr lang="he-IL" i="1" dirty="0">
              <a:solidFill>
                <a:srgbClr val="948F78"/>
              </a:solidFill>
              <a:effectLst>
                <a:glow rad="63500">
                  <a:schemeClr val="accent5">
                    <a:satMod val="175000"/>
                    <a:alpha val="40000"/>
                  </a:schemeClr>
                </a:glow>
              </a:effectLst>
            </a:endParaRPr>
          </a:p>
        </p:txBody>
      </p:sp>
      <p:sp>
        <p:nvSpPr>
          <p:cNvPr id="26" name="מלבן 25">
            <a:extLst>
              <a:ext uri="{FF2B5EF4-FFF2-40B4-BE49-F238E27FC236}">
                <a16:creationId xmlns:a16="http://schemas.microsoft.com/office/drawing/2014/main" id="{85261CFA-E040-45BB-AD83-7ECDB8AF22A2}"/>
              </a:ext>
            </a:extLst>
          </p:cNvPr>
          <p:cNvSpPr/>
          <p:nvPr/>
        </p:nvSpPr>
        <p:spPr>
          <a:xfrm rot="1638688">
            <a:off x="7777122" y="5525261"/>
            <a:ext cx="2392451" cy="369332"/>
          </a:xfrm>
          <a:prstGeom prst="rect">
            <a:avLst/>
          </a:prstGeom>
        </p:spPr>
        <p:txBody>
          <a:bodyPr wrap="none">
            <a:spAutoFit/>
          </a:bodyPr>
          <a:lstStyle/>
          <a:p>
            <a:pPr algn="l" rtl="0"/>
            <a:r>
              <a:rPr lang="en-US" i="1" dirty="0">
                <a:solidFill>
                  <a:srgbClr val="948F78"/>
                </a:solidFill>
                <a:effectLst>
                  <a:glow rad="63500">
                    <a:schemeClr val="accent5">
                      <a:satMod val="175000"/>
                      <a:alpha val="40000"/>
                    </a:schemeClr>
                  </a:glow>
                </a:effectLst>
              </a:rPr>
              <a:t>Therapists, Entertainers</a:t>
            </a:r>
            <a:endParaRPr lang="he-IL" i="1" dirty="0">
              <a:solidFill>
                <a:srgbClr val="948F78"/>
              </a:solidFill>
              <a:effectLst>
                <a:glow rad="63500">
                  <a:schemeClr val="accent5">
                    <a:satMod val="175000"/>
                    <a:alpha val="40000"/>
                  </a:schemeClr>
                </a:glow>
              </a:effectLst>
            </a:endParaRPr>
          </a:p>
        </p:txBody>
      </p:sp>
      <p:sp>
        <p:nvSpPr>
          <p:cNvPr id="27" name="מלבן 26">
            <a:extLst>
              <a:ext uri="{FF2B5EF4-FFF2-40B4-BE49-F238E27FC236}">
                <a16:creationId xmlns:a16="http://schemas.microsoft.com/office/drawing/2014/main" id="{C70889B8-C7E6-4DDE-A9DD-23C22E97CCF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60625EE7-77D7-4907-AE9C-2174427FD05D}"/>
              </a:ext>
            </a:extLst>
          </p:cNvPr>
          <p:cNvSpPr/>
          <p:nvPr/>
        </p:nvSpPr>
        <p:spPr>
          <a:xfrm>
            <a:off x="-17583" y="1033358"/>
            <a:ext cx="260488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Implications of Definition</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769188DE-E471-44E9-B541-17160BED63AA}"/>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004758B8-0F95-4573-BE57-AEEDEF037E3F}"/>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1" name="מלבן 30">
            <a:extLst>
              <a:ext uri="{FF2B5EF4-FFF2-40B4-BE49-F238E27FC236}">
                <a16:creationId xmlns:a16="http://schemas.microsoft.com/office/drawing/2014/main" id="{4FA44DCA-75E9-48C6-85AE-B326C9463414}"/>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2" name="מלבן 31">
            <a:extLst>
              <a:ext uri="{FF2B5EF4-FFF2-40B4-BE49-F238E27FC236}">
                <a16:creationId xmlns:a16="http://schemas.microsoft.com/office/drawing/2014/main" id="{A841E11D-A6EA-48AB-96FF-FD121160AAB6}"/>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3" name="מלבן 32">
            <a:extLst>
              <a:ext uri="{FF2B5EF4-FFF2-40B4-BE49-F238E27FC236}">
                <a16:creationId xmlns:a16="http://schemas.microsoft.com/office/drawing/2014/main" id="{1FD47189-0D8B-4A55-A886-1AFAF59C768F}"/>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4" name="תמונה 33" descr="תמונה שמכילה אדם, מקורה, קבוצה, קיר&#10;&#10;התיאור נוצר באופן אוטומטי">
            <a:hlinkClick r:id="rId2"/>
            <a:extLst>
              <a:ext uri="{FF2B5EF4-FFF2-40B4-BE49-F238E27FC236}">
                <a16:creationId xmlns:a16="http://schemas.microsoft.com/office/drawing/2014/main" id="{BF638A58-1125-41D1-9E58-BFD11D618CF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5" name="מלבן 34">
            <a:extLst>
              <a:ext uri="{FF2B5EF4-FFF2-40B4-BE49-F238E27FC236}">
                <a16:creationId xmlns:a16="http://schemas.microsoft.com/office/drawing/2014/main" id="{222D0A51-E5F1-4C1A-AAF1-5E27B3E22319}"/>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3506850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up)">
                                      <p:cBhvr>
                                        <p:cTn id="18" dur="500"/>
                                        <p:tgtEl>
                                          <p:spTgt spid="5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p:stCondLst>
                              <p:cond delay="2000"/>
                            </p:stCondLst>
                            <p:childTnLst>
                              <p:par>
                                <p:cTn id="30" presetID="22" presetClass="entr" presetSubtype="8" fill="hold" grpId="0" nodeType="after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49"/>
                                        </p:tgtEl>
                                      </p:cBhvr>
                                    </p:animEffect>
                                    <p:anim calcmode="lin" valueType="num">
                                      <p:cBhvr>
                                        <p:cTn id="37" dur="1000"/>
                                        <p:tgtEl>
                                          <p:spTgt spid="49"/>
                                        </p:tgtEl>
                                        <p:attrNameLst>
                                          <p:attrName>ppt_x</p:attrName>
                                        </p:attrNameLst>
                                      </p:cBhvr>
                                      <p:tavLst>
                                        <p:tav tm="0">
                                          <p:val>
                                            <p:strVal val="ppt_x"/>
                                          </p:val>
                                        </p:tav>
                                        <p:tav tm="100000">
                                          <p:val>
                                            <p:strVal val="ppt_x"/>
                                          </p:val>
                                        </p:tav>
                                      </p:tavLst>
                                    </p:anim>
                                    <p:anim calcmode="lin" valueType="num">
                                      <p:cBhvr>
                                        <p:cTn id="38" dur="1000"/>
                                        <p:tgtEl>
                                          <p:spTgt spid="49"/>
                                        </p:tgtEl>
                                        <p:attrNameLst>
                                          <p:attrName>ppt_y</p:attrName>
                                        </p:attrNameLst>
                                      </p:cBhvr>
                                      <p:tavLst>
                                        <p:tav tm="0">
                                          <p:val>
                                            <p:strVal val="ppt_y"/>
                                          </p:val>
                                        </p:tav>
                                        <p:tav tm="100000">
                                          <p:val>
                                            <p:strVal val="ppt_y+.1"/>
                                          </p:val>
                                        </p:tav>
                                      </p:tavLst>
                                    </p:anim>
                                    <p:set>
                                      <p:cBhvr>
                                        <p:cTn id="39" dur="1" fill="hold">
                                          <p:stCondLst>
                                            <p:cond delay="999"/>
                                          </p:stCondLst>
                                        </p:cTn>
                                        <p:tgtEl>
                                          <p:spTgt spid="49"/>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48"/>
                                        </p:tgtEl>
                                      </p:cBhvr>
                                    </p:animEffect>
                                    <p:anim calcmode="lin" valueType="num">
                                      <p:cBhvr>
                                        <p:cTn id="42" dur="1000"/>
                                        <p:tgtEl>
                                          <p:spTgt spid="48"/>
                                        </p:tgtEl>
                                        <p:attrNameLst>
                                          <p:attrName>ppt_x</p:attrName>
                                        </p:attrNameLst>
                                      </p:cBhvr>
                                      <p:tavLst>
                                        <p:tav tm="0">
                                          <p:val>
                                            <p:strVal val="ppt_x"/>
                                          </p:val>
                                        </p:tav>
                                        <p:tav tm="100000">
                                          <p:val>
                                            <p:strVal val="ppt_x"/>
                                          </p:val>
                                        </p:tav>
                                      </p:tavLst>
                                    </p:anim>
                                    <p:anim calcmode="lin" valueType="num">
                                      <p:cBhvr>
                                        <p:cTn id="43" dur="1000"/>
                                        <p:tgtEl>
                                          <p:spTgt spid="48"/>
                                        </p:tgtEl>
                                        <p:attrNameLst>
                                          <p:attrName>ppt_y</p:attrName>
                                        </p:attrNameLst>
                                      </p:cBhvr>
                                      <p:tavLst>
                                        <p:tav tm="0">
                                          <p:val>
                                            <p:strVal val="ppt_y"/>
                                          </p:val>
                                        </p:tav>
                                        <p:tav tm="100000">
                                          <p:val>
                                            <p:strVal val="ppt_y+.1"/>
                                          </p:val>
                                        </p:tav>
                                      </p:tavLst>
                                    </p:anim>
                                    <p:set>
                                      <p:cBhvr>
                                        <p:cTn id="44" dur="1" fill="hold">
                                          <p:stCondLst>
                                            <p:cond delay="999"/>
                                          </p:stCondLst>
                                        </p:cTn>
                                        <p:tgtEl>
                                          <p:spTgt spid="48"/>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4"/>
                                        </p:tgtEl>
                                      </p:cBhvr>
                                    </p:animEffect>
                                    <p:anim calcmode="lin" valueType="num">
                                      <p:cBhvr>
                                        <p:cTn id="47" dur="1000"/>
                                        <p:tgtEl>
                                          <p:spTgt spid="4"/>
                                        </p:tgtEl>
                                        <p:attrNameLst>
                                          <p:attrName>ppt_x</p:attrName>
                                        </p:attrNameLst>
                                      </p:cBhvr>
                                      <p:tavLst>
                                        <p:tav tm="0">
                                          <p:val>
                                            <p:strVal val="ppt_x"/>
                                          </p:val>
                                        </p:tav>
                                        <p:tav tm="100000">
                                          <p:val>
                                            <p:strVal val="ppt_x"/>
                                          </p:val>
                                        </p:tav>
                                      </p:tavLst>
                                    </p:anim>
                                    <p:anim calcmode="lin" valueType="num">
                                      <p:cBhvr>
                                        <p:cTn id="48" dur="1000"/>
                                        <p:tgtEl>
                                          <p:spTgt spid="4"/>
                                        </p:tgtEl>
                                        <p:attrNameLst>
                                          <p:attrName>ppt_y</p:attrName>
                                        </p:attrNameLst>
                                      </p:cBhvr>
                                      <p:tavLst>
                                        <p:tav tm="0">
                                          <p:val>
                                            <p:strVal val="ppt_y"/>
                                          </p:val>
                                        </p:tav>
                                        <p:tav tm="100000">
                                          <p:val>
                                            <p:strVal val="ppt_y+.1"/>
                                          </p:val>
                                        </p:tav>
                                      </p:tavLst>
                                    </p:anim>
                                    <p:set>
                                      <p:cBhvr>
                                        <p:cTn id="49" dur="1" fill="hold">
                                          <p:stCondLst>
                                            <p:cond delay="999"/>
                                          </p:stCondLst>
                                        </p:cTn>
                                        <p:tgtEl>
                                          <p:spTgt spid="4"/>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50"/>
                                        </p:tgtEl>
                                      </p:cBhvr>
                                    </p:animEffect>
                                    <p:anim calcmode="lin" valueType="num">
                                      <p:cBhvr>
                                        <p:cTn id="52" dur="1000"/>
                                        <p:tgtEl>
                                          <p:spTgt spid="50"/>
                                        </p:tgtEl>
                                        <p:attrNameLst>
                                          <p:attrName>ppt_x</p:attrName>
                                        </p:attrNameLst>
                                      </p:cBhvr>
                                      <p:tavLst>
                                        <p:tav tm="0">
                                          <p:val>
                                            <p:strVal val="ppt_x"/>
                                          </p:val>
                                        </p:tav>
                                        <p:tav tm="100000">
                                          <p:val>
                                            <p:strVal val="ppt_x"/>
                                          </p:val>
                                        </p:tav>
                                      </p:tavLst>
                                    </p:anim>
                                    <p:anim calcmode="lin" valueType="num">
                                      <p:cBhvr>
                                        <p:cTn id="53" dur="1000"/>
                                        <p:tgtEl>
                                          <p:spTgt spid="50"/>
                                        </p:tgtEl>
                                        <p:attrNameLst>
                                          <p:attrName>ppt_y</p:attrName>
                                        </p:attrNameLst>
                                      </p:cBhvr>
                                      <p:tavLst>
                                        <p:tav tm="0">
                                          <p:val>
                                            <p:strVal val="ppt_y"/>
                                          </p:val>
                                        </p:tav>
                                        <p:tav tm="100000">
                                          <p:val>
                                            <p:strVal val="ppt_y+.1"/>
                                          </p:val>
                                        </p:tav>
                                      </p:tavLst>
                                    </p:anim>
                                    <p:set>
                                      <p:cBhvr>
                                        <p:cTn id="54" dur="1" fill="hold">
                                          <p:stCondLst>
                                            <p:cond delay="999"/>
                                          </p:stCondLst>
                                        </p:cTn>
                                        <p:tgtEl>
                                          <p:spTgt spid="50"/>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9"/>
                                        </p:tgtEl>
                                      </p:cBhvr>
                                    </p:animEffect>
                                    <p:anim calcmode="lin" valueType="num">
                                      <p:cBhvr>
                                        <p:cTn id="57" dur="1000"/>
                                        <p:tgtEl>
                                          <p:spTgt spid="19"/>
                                        </p:tgtEl>
                                        <p:attrNameLst>
                                          <p:attrName>ppt_x</p:attrName>
                                        </p:attrNameLst>
                                      </p:cBhvr>
                                      <p:tavLst>
                                        <p:tav tm="0">
                                          <p:val>
                                            <p:strVal val="ppt_x"/>
                                          </p:val>
                                        </p:tav>
                                        <p:tav tm="100000">
                                          <p:val>
                                            <p:strVal val="ppt_x"/>
                                          </p:val>
                                        </p:tav>
                                      </p:tavLst>
                                    </p:anim>
                                    <p:anim calcmode="lin" valueType="num">
                                      <p:cBhvr>
                                        <p:cTn id="58" dur="1000"/>
                                        <p:tgtEl>
                                          <p:spTgt spid="19"/>
                                        </p:tgtEl>
                                        <p:attrNameLst>
                                          <p:attrName>ppt_y</p:attrName>
                                        </p:attrNameLst>
                                      </p:cBhvr>
                                      <p:tavLst>
                                        <p:tav tm="0">
                                          <p:val>
                                            <p:strVal val="ppt_y"/>
                                          </p:val>
                                        </p:tav>
                                        <p:tav tm="100000">
                                          <p:val>
                                            <p:strVal val="ppt_y+.1"/>
                                          </p:val>
                                        </p:tav>
                                      </p:tavLst>
                                    </p:anim>
                                    <p:set>
                                      <p:cBhvr>
                                        <p:cTn id="59" dur="1" fill="hold">
                                          <p:stCondLst>
                                            <p:cond delay="999"/>
                                          </p:stCondLst>
                                        </p:cTn>
                                        <p:tgtEl>
                                          <p:spTgt spid="19"/>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26"/>
                                        </p:tgtEl>
                                      </p:cBhvr>
                                    </p:animEffect>
                                    <p:anim calcmode="lin" valueType="num">
                                      <p:cBhvr>
                                        <p:cTn id="67" dur="1000"/>
                                        <p:tgtEl>
                                          <p:spTgt spid="26"/>
                                        </p:tgtEl>
                                        <p:attrNameLst>
                                          <p:attrName>ppt_x</p:attrName>
                                        </p:attrNameLst>
                                      </p:cBhvr>
                                      <p:tavLst>
                                        <p:tav tm="0">
                                          <p:val>
                                            <p:strVal val="ppt_x"/>
                                          </p:val>
                                        </p:tav>
                                        <p:tav tm="100000">
                                          <p:val>
                                            <p:strVal val="ppt_x"/>
                                          </p:val>
                                        </p:tav>
                                      </p:tavLst>
                                    </p:anim>
                                    <p:anim calcmode="lin" valueType="num">
                                      <p:cBhvr>
                                        <p:cTn id="68" dur="1000"/>
                                        <p:tgtEl>
                                          <p:spTgt spid="26"/>
                                        </p:tgtEl>
                                        <p:attrNameLst>
                                          <p:attrName>ppt_y</p:attrName>
                                        </p:attrNameLst>
                                      </p:cBhvr>
                                      <p:tavLst>
                                        <p:tav tm="0">
                                          <p:val>
                                            <p:strVal val="ppt_y"/>
                                          </p:val>
                                        </p:tav>
                                        <p:tav tm="100000">
                                          <p:val>
                                            <p:strVal val="ppt_y+.1"/>
                                          </p:val>
                                        </p:tav>
                                      </p:tavLst>
                                    </p:anim>
                                    <p:set>
                                      <p:cBhvr>
                                        <p:cTn id="69" dur="1" fill="hold">
                                          <p:stCondLst>
                                            <p:cond delay="999"/>
                                          </p:stCondLst>
                                        </p:cTn>
                                        <p:tgtEl>
                                          <p:spTgt spid="26"/>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1000"/>
                                        <p:tgtEl>
                                          <p:spTgt spid="17"/>
                                        </p:tgtEl>
                                      </p:cBhvr>
                                    </p:animEffect>
                                    <p:anim calcmode="lin" valueType="num">
                                      <p:cBhvr>
                                        <p:cTn id="72" dur="1000"/>
                                        <p:tgtEl>
                                          <p:spTgt spid="17"/>
                                        </p:tgtEl>
                                        <p:attrNameLst>
                                          <p:attrName>ppt_x</p:attrName>
                                        </p:attrNameLst>
                                      </p:cBhvr>
                                      <p:tavLst>
                                        <p:tav tm="0">
                                          <p:val>
                                            <p:strVal val="ppt_x"/>
                                          </p:val>
                                        </p:tav>
                                        <p:tav tm="100000">
                                          <p:val>
                                            <p:strVal val="ppt_x"/>
                                          </p:val>
                                        </p:tav>
                                      </p:tavLst>
                                    </p:anim>
                                    <p:anim calcmode="lin" valueType="num">
                                      <p:cBhvr>
                                        <p:cTn id="73" dur="1000"/>
                                        <p:tgtEl>
                                          <p:spTgt spid="17"/>
                                        </p:tgtEl>
                                        <p:attrNameLst>
                                          <p:attrName>ppt_y</p:attrName>
                                        </p:attrNameLst>
                                      </p:cBhvr>
                                      <p:tavLst>
                                        <p:tav tm="0">
                                          <p:val>
                                            <p:strVal val="ppt_y"/>
                                          </p:val>
                                        </p:tav>
                                        <p:tav tm="100000">
                                          <p:val>
                                            <p:strVal val="ppt_y+.1"/>
                                          </p:val>
                                        </p:tav>
                                      </p:tavLst>
                                    </p:anim>
                                    <p:set>
                                      <p:cBhvr>
                                        <p:cTn id="74"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50" grpId="0"/>
      <p:bldP spid="50" grpId="1"/>
      <p:bldP spid="14" grpId="0"/>
      <p:bldP spid="14" grpId="1"/>
      <p:bldP spid="17" grpId="0"/>
      <p:bldP spid="17" grpId="1"/>
      <p:bldP spid="4" grpId="0"/>
      <p:bldP spid="4" grpId="1"/>
      <p:bldP spid="19" grpId="0"/>
      <p:bldP spid="19" grpId="1"/>
      <p:bldP spid="26" grpId="0"/>
      <p:bldP spid="2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E6F7D0B-F0A1-425D-85DB-69482E2F96C6}"/>
              </a:ext>
            </a:extLst>
          </p:cNvPr>
          <p:cNvSpPr/>
          <p:nvPr/>
        </p:nvSpPr>
        <p:spPr>
          <a:xfrm>
            <a:off x="3067050" y="567103"/>
            <a:ext cx="7924800" cy="830997"/>
          </a:xfrm>
          <a:prstGeom prst="rect">
            <a:avLst/>
          </a:prstGeom>
        </p:spPr>
        <p:txBody>
          <a:bodyPr wrap="square">
            <a:spAutoFit/>
          </a:bodyPr>
          <a:lstStyle/>
          <a:p>
            <a:pPr algn="l" rtl="0"/>
            <a:r>
              <a:rPr lang="en-US" sz="2400" dirty="0">
                <a:solidFill>
                  <a:schemeClr val="bg1"/>
                </a:solidFill>
              </a:rPr>
              <a:t>Scientific/professional discourse as </a:t>
            </a:r>
          </a:p>
          <a:p>
            <a:pPr algn="l" rtl="0"/>
            <a:r>
              <a:rPr lang="en-US" sz="2400" dirty="0">
                <a:solidFill>
                  <a:schemeClr val="bg1"/>
                </a:solidFill>
              </a:rPr>
              <a:t>Permeable to interests, trends, dissemination of ideas</a:t>
            </a:r>
            <a:endParaRPr lang="he-IL" sz="2400" dirty="0">
              <a:solidFill>
                <a:schemeClr val="bg1"/>
              </a:solidFill>
            </a:endParaRPr>
          </a:p>
        </p:txBody>
      </p:sp>
      <p:sp>
        <p:nvSpPr>
          <p:cNvPr id="6" name="מלבן 5">
            <a:extLst>
              <a:ext uri="{FF2B5EF4-FFF2-40B4-BE49-F238E27FC236}">
                <a16:creationId xmlns:a16="http://schemas.microsoft.com/office/drawing/2014/main" id="{E6F76D5A-F9C5-4DC3-A16B-CFD192B567D9}"/>
              </a:ext>
            </a:extLst>
          </p:cNvPr>
          <p:cNvSpPr/>
          <p:nvPr/>
        </p:nvSpPr>
        <p:spPr>
          <a:xfrm>
            <a:off x="3067050" y="2053847"/>
            <a:ext cx="6737294" cy="830997"/>
          </a:xfrm>
          <a:prstGeom prst="rect">
            <a:avLst/>
          </a:prstGeom>
        </p:spPr>
        <p:txBody>
          <a:bodyPr wrap="square">
            <a:spAutoFit/>
          </a:bodyPr>
          <a:lstStyle/>
          <a:p>
            <a:pPr algn="l" rtl="0"/>
            <a:r>
              <a:rPr lang="en-US" sz="2400" dirty="0">
                <a:solidFill>
                  <a:schemeClr val="bg1"/>
                </a:solidFill>
              </a:rPr>
              <a:t>The “truth”?  “Hypnosis”? …</a:t>
            </a:r>
          </a:p>
          <a:p>
            <a:pPr algn="l" rtl="0"/>
            <a:r>
              <a:rPr lang="en-US" sz="2400" dirty="0">
                <a:solidFill>
                  <a:schemeClr val="bg1"/>
                </a:solidFill>
              </a:rPr>
              <a:t>Power relations struggle</a:t>
            </a:r>
            <a:endParaRPr lang="he-IL" sz="2400" dirty="0">
              <a:solidFill>
                <a:schemeClr val="bg1"/>
              </a:solidFill>
            </a:endParaRPr>
          </a:p>
        </p:txBody>
      </p:sp>
      <p:sp>
        <p:nvSpPr>
          <p:cNvPr id="8" name="מלבן 7">
            <a:extLst>
              <a:ext uri="{FF2B5EF4-FFF2-40B4-BE49-F238E27FC236}">
                <a16:creationId xmlns:a16="http://schemas.microsoft.com/office/drawing/2014/main" id="{EF0172FB-F565-437F-B950-80BCE486412F}"/>
              </a:ext>
            </a:extLst>
          </p:cNvPr>
          <p:cNvSpPr/>
          <p:nvPr/>
        </p:nvSpPr>
        <p:spPr>
          <a:xfrm>
            <a:off x="5931800" y="3650815"/>
            <a:ext cx="2524125" cy="461665"/>
          </a:xfrm>
          <a:prstGeom prst="rect">
            <a:avLst/>
          </a:prstGeom>
        </p:spPr>
        <p:txBody>
          <a:bodyPr wrap="square">
            <a:spAutoFit/>
          </a:bodyPr>
          <a:lstStyle/>
          <a:p>
            <a:pPr algn="l" rtl="0"/>
            <a:r>
              <a:rPr lang="en-US" sz="2400" dirty="0">
                <a:solidFill>
                  <a:schemeClr val="bg1"/>
                </a:solidFill>
              </a:rPr>
              <a:t>Rivalry between… </a:t>
            </a:r>
          </a:p>
        </p:txBody>
      </p:sp>
      <p:sp>
        <p:nvSpPr>
          <p:cNvPr id="9" name="מלבן 8">
            <a:extLst>
              <a:ext uri="{FF2B5EF4-FFF2-40B4-BE49-F238E27FC236}">
                <a16:creationId xmlns:a16="http://schemas.microsoft.com/office/drawing/2014/main" id="{13FAC000-E9FA-4736-AC63-46279ECD767E}"/>
              </a:ext>
            </a:extLst>
          </p:cNvPr>
          <p:cNvSpPr/>
          <p:nvPr/>
        </p:nvSpPr>
        <p:spPr>
          <a:xfrm>
            <a:off x="8502454" y="4547145"/>
            <a:ext cx="2046907" cy="646331"/>
          </a:xfrm>
          <a:prstGeom prst="rect">
            <a:avLst/>
          </a:prstGeom>
        </p:spPr>
        <p:txBody>
          <a:bodyPr wrap="none">
            <a:spAutoFit/>
          </a:bodyPr>
          <a:lstStyle/>
          <a:p>
            <a:pPr algn="ctr" rtl="0"/>
            <a:r>
              <a:rPr lang="en-US" dirty="0">
                <a:solidFill>
                  <a:schemeClr val="bg1"/>
                </a:solidFill>
              </a:rPr>
              <a:t>Alternative Spiritual</a:t>
            </a:r>
          </a:p>
          <a:p>
            <a:pPr algn="ctr" rtl="0"/>
            <a:r>
              <a:rPr lang="en-US" dirty="0">
                <a:solidFill>
                  <a:schemeClr val="bg1"/>
                </a:solidFill>
              </a:rPr>
              <a:t>Practitioners</a:t>
            </a:r>
            <a:endParaRPr lang="he-IL" dirty="0">
              <a:solidFill>
                <a:schemeClr val="bg1"/>
              </a:solidFill>
            </a:endParaRPr>
          </a:p>
        </p:txBody>
      </p:sp>
      <p:sp>
        <p:nvSpPr>
          <p:cNvPr id="10" name="מלבן 9">
            <a:extLst>
              <a:ext uri="{FF2B5EF4-FFF2-40B4-BE49-F238E27FC236}">
                <a16:creationId xmlns:a16="http://schemas.microsoft.com/office/drawing/2014/main" id="{BC61C6D8-3CD9-4061-B1CA-AEE2D07BA896}"/>
              </a:ext>
            </a:extLst>
          </p:cNvPr>
          <p:cNvSpPr/>
          <p:nvPr/>
        </p:nvSpPr>
        <p:spPr>
          <a:xfrm>
            <a:off x="3898844" y="4547145"/>
            <a:ext cx="2197156" cy="646331"/>
          </a:xfrm>
          <a:prstGeom prst="rect">
            <a:avLst/>
          </a:prstGeom>
        </p:spPr>
        <p:txBody>
          <a:bodyPr wrap="square">
            <a:spAutoFit/>
          </a:bodyPr>
          <a:lstStyle/>
          <a:p>
            <a:pPr algn="ctr" rtl="0"/>
            <a:r>
              <a:rPr lang="en-US" dirty="0">
                <a:solidFill>
                  <a:schemeClr val="bg1"/>
                </a:solidFill>
              </a:rPr>
              <a:t>Scientific-Medical </a:t>
            </a:r>
          </a:p>
          <a:p>
            <a:pPr algn="ctr" rtl="0"/>
            <a:r>
              <a:rPr lang="en-US" dirty="0">
                <a:solidFill>
                  <a:schemeClr val="bg1"/>
                </a:solidFill>
              </a:rPr>
              <a:t>Establishment</a:t>
            </a:r>
          </a:p>
        </p:txBody>
      </p:sp>
      <p:pic>
        <p:nvPicPr>
          <p:cNvPr id="12" name="תמונה 11" descr="תמונה שמכילה אדם, איש, עמידה, אחזקה&#10;&#10;התיאור נוצר באופן אוטומטי">
            <a:extLst>
              <a:ext uri="{FF2B5EF4-FFF2-40B4-BE49-F238E27FC236}">
                <a16:creationId xmlns:a16="http://schemas.microsoft.com/office/drawing/2014/main" id="{ED8C9540-DF58-428E-9468-846FFBC55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263" y="5268015"/>
            <a:ext cx="1374317" cy="1374317"/>
          </a:xfrm>
          <a:prstGeom prst="rect">
            <a:avLst/>
          </a:prstGeom>
        </p:spPr>
      </p:pic>
      <p:pic>
        <p:nvPicPr>
          <p:cNvPr id="30" name="תמונה 29" descr="תמונה שמכילה מים, אדם, חוץ, אישה&#10;&#10;התיאור נוצר באופן אוטומטי">
            <a:extLst>
              <a:ext uri="{FF2B5EF4-FFF2-40B4-BE49-F238E27FC236}">
                <a16:creationId xmlns:a16="http://schemas.microsoft.com/office/drawing/2014/main" id="{30F8D5AD-9576-47D9-A9FB-9E77957C8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925" y="5193477"/>
            <a:ext cx="2160111" cy="1437456"/>
          </a:xfrm>
          <a:prstGeom prst="rect">
            <a:avLst/>
          </a:prstGeom>
        </p:spPr>
      </p:pic>
      <p:sp>
        <p:nvSpPr>
          <p:cNvPr id="34" name="מלבן 33">
            <a:extLst>
              <a:ext uri="{FF2B5EF4-FFF2-40B4-BE49-F238E27FC236}">
                <a16:creationId xmlns:a16="http://schemas.microsoft.com/office/drawing/2014/main" id="{4ACA6792-20E2-43C8-B7DB-153D389730B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A5859C85-1E92-4C7C-9584-8912AFE26669}"/>
              </a:ext>
            </a:extLst>
          </p:cNvPr>
          <p:cNvSpPr/>
          <p:nvPr/>
        </p:nvSpPr>
        <p:spPr>
          <a:xfrm>
            <a:off x="-17583" y="1033358"/>
            <a:ext cx="260488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C9B537C3-8469-4521-9D91-D794AF094252}"/>
              </a:ext>
            </a:extLst>
          </p:cNvPr>
          <p:cNvSpPr/>
          <p:nvPr/>
        </p:nvSpPr>
        <p:spPr>
          <a:xfrm>
            <a:off x="-17583" y="1478944"/>
            <a:ext cx="2309030"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Socio-Critical Analysis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C092F7DF-8C9F-4442-845C-824CC0DAA52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D096574E-DBB0-405F-8B91-78E01E14F6E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9" name="מלבן 38">
            <a:extLst>
              <a:ext uri="{FF2B5EF4-FFF2-40B4-BE49-F238E27FC236}">
                <a16:creationId xmlns:a16="http://schemas.microsoft.com/office/drawing/2014/main" id="{540CFCE7-375C-4CA4-9B16-DBACE0090D45}"/>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0" name="מלבן 39">
            <a:extLst>
              <a:ext uri="{FF2B5EF4-FFF2-40B4-BE49-F238E27FC236}">
                <a16:creationId xmlns:a16="http://schemas.microsoft.com/office/drawing/2014/main" id="{BB96AA8E-B510-4742-B476-B536942BF21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1" name="תמונה 40" descr="תמונה שמכילה אדם, מקורה, קבוצה, קיר&#10;&#10;התיאור נוצר באופן אוטומטי">
            <a:hlinkClick r:id="rId4"/>
            <a:extLst>
              <a:ext uri="{FF2B5EF4-FFF2-40B4-BE49-F238E27FC236}">
                <a16:creationId xmlns:a16="http://schemas.microsoft.com/office/drawing/2014/main" id="{E3F6E774-C2FA-42B0-8D48-D5A4AE88DE94}"/>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2" name="מלבן 41">
            <a:extLst>
              <a:ext uri="{FF2B5EF4-FFF2-40B4-BE49-F238E27FC236}">
                <a16:creationId xmlns:a16="http://schemas.microsoft.com/office/drawing/2014/main" id="{0B792001-4424-4062-B159-81CA8A2EF074}"/>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853166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250"/>
                                        <p:tgtEl>
                                          <p:spTgt spid="8"/>
                                        </p:tgtEl>
                                      </p:cBhvr>
                                    </p:animEffect>
                                  </p:childTnLst>
                                </p:cTn>
                              </p:par>
                            </p:childTnLst>
                          </p:cTn>
                        </p:par>
                        <p:par>
                          <p:cTn id="18" fill="hold">
                            <p:stCondLst>
                              <p:cond delay="125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250"/>
                                        <p:tgtEl>
                                          <p:spTgt spid="9"/>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1250"/>
                                        <p:tgtEl>
                                          <p:spTgt spid="30"/>
                                        </p:tgtEl>
                                      </p:cBhvr>
                                    </p:animEffect>
                                  </p:childTnLst>
                                </p:cTn>
                              </p:par>
                              <p:par>
                                <p:cTn id="29" presetID="22"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25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5"/>
                                        </p:tgtEl>
                                      </p:cBhvr>
                                    </p:animEffect>
                                    <p:anim calcmode="lin" valueType="num">
                                      <p:cBhvr>
                                        <p:cTn id="36" dur="1000"/>
                                        <p:tgtEl>
                                          <p:spTgt spid="5"/>
                                        </p:tgtEl>
                                        <p:attrNameLst>
                                          <p:attrName>ppt_x</p:attrName>
                                        </p:attrNameLst>
                                      </p:cBhvr>
                                      <p:tavLst>
                                        <p:tav tm="0">
                                          <p:val>
                                            <p:strVal val="ppt_x"/>
                                          </p:val>
                                        </p:tav>
                                        <p:tav tm="100000">
                                          <p:val>
                                            <p:strVal val="ppt_x"/>
                                          </p:val>
                                        </p:tav>
                                      </p:tavLst>
                                    </p:anim>
                                    <p:anim calcmode="lin" valueType="num">
                                      <p:cBhvr>
                                        <p:cTn id="37" dur="1000"/>
                                        <p:tgtEl>
                                          <p:spTgt spid="5"/>
                                        </p:tgtEl>
                                        <p:attrNameLst>
                                          <p:attrName>ppt_y</p:attrName>
                                        </p:attrNameLst>
                                      </p:cBhvr>
                                      <p:tavLst>
                                        <p:tav tm="0">
                                          <p:val>
                                            <p:strVal val="ppt_y"/>
                                          </p:val>
                                        </p:tav>
                                        <p:tav tm="100000">
                                          <p:val>
                                            <p:strVal val="ppt_y+.1"/>
                                          </p:val>
                                        </p:tav>
                                      </p:tavLst>
                                    </p:anim>
                                    <p:set>
                                      <p:cBhvr>
                                        <p:cTn id="38" dur="1" fill="hold">
                                          <p:stCondLst>
                                            <p:cond delay="999"/>
                                          </p:stCondLst>
                                        </p:cTn>
                                        <p:tgtEl>
                                          <p:spTgt spid="5"/>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6"/>
                                        </p:tgtEl>
                                      </p:cBhvr>
                                    </p:animEffect>
                                    <p:anim calcmode="lin" valueType="num">
                                      <p:cBhvr>
                                        <p:cTn id="41" dur="1000"/>
                                        <p:tgtEl>
                                          <p:spTgt spid="6"/>
                                        </p:tgtEl>
                                        <p:attrNameLst>
                                          <p:attrName>ppt_x</p:attrName>
                                        </p:attrNameLst>
                                      </p:cBhvr>
                                      <p:tavLst>
                                        <p:tav tm="0">
                                          <p:val>
                                            <p:strVal val="ppt_x"/>
                                          </p:val>
                                        </p:tav>
                                        <p:tav tm="100000">
                                          <p:val>
                                            <p:strVal val="ppt_x"/>
                                          </p:val>
                                        </p:tav>
                                      </p:tavLst>
                                    </p:anim>
                                    <p:anim calcmode="lin" valueType="num">
                                      <p:cBhvr>
                                        <p:cTn id="42" dur="1000"/>
                                        <p:tgtEl>
                                          <p:spTgt spid="6"/>
                                        </p:tgtEl>
                                        <p:attrNameLst>
                                          <p:attrName>ppt_y</p:attrName>
                                        </p:attrNameLst>
                                      </p:cBhvr>
                                      <p:tavLst>
                                        <p:tav tm="0">
                                          <p:val>
                                            <p:strVal val="ppt_y"/>
                                          </p:val>
                                        </p:tav>
                                        <p:tav tm="100000">
                                          <p:val>
                                            <p:strVal val="ppt_y+.1"/>
                                          </p:val>
                                        </p:tav>
                                      </p:tavLst>
                                    </p:anim>
                                    <p:set>
                                      <p:cBhvr>
                                        <p:cTn id="43" dur="1" fill="hold">
                                          <p:stCondLst>
                                            <p:cond delay="999"/>
                                          </p:stCondLst>
                                        </p:cTn>
                                        <p:tgtEl>
                                          <p:spTgt spid="6"/>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1000"/>
                                        <p:tgtEl>
                                          <p:spTgt spid="9"/>
                                        </p:tgtEl>
                                      </p:cBhvr>
                                    </p:animEffect>
                                    <p:anim calcmode="lin" valueType="num">
                                      <p:cBhvr>
                                        <p:cTn id="56" dur="1000"/>
                                        <p:tgtEl>
                                          <p:spTgt spid="9"/>
                                        </p:tgtEl>
                                        <p:attrNameLst>
                                          <p:attrName>ppt_x</p:attrName>
                                        </p:attrNameLst>
                                      </p:cBhvr>
                                      <p:tavLst>
                                        <p:tav tm="0">
                                          <p:val>
                                            <p:strVal val="ppt_x"/>
                                          </p:val>
                                        </p:tav>
                                        <p:tav tm="100000">
                                          <p:val>
                                            <p:strVal val="ppt_x"/>
                                          </p:val>
                                        </p:tav>
                                      </p:tavLst>
                                    </p:anim>
                                    <p:anim calcmode="lin" valueType="num">
                                      <p:cBhvr>
                                        <p:cTn id="57" dur="1000"/>
                                        <p:tgtEl>
                                          <p:spTgt spid="9"/>
                                        </p:tgtEl>
                                        <p:attrNameLst>
                                          <p:attrName>ppt_y</p:attrName>
                                        </p:attrNameLst>
                                      </p:cBhvr>
                                      <p:tavLst>
                                        <p:tav tm="0">
                                          <p:val>
                                            <p:strVal val="ppt_y"/>
                                          </p:val>
                                        </p:tav>
                                        <p:tav tm="100000">
                                          <p:val>
                                            <p:strVal val="ppt_y+.1"/>
                                          </p:val>
                                        </p:tav>
                                      </p:tavLst>
                                    </p:anim>
                                    <p:set>
                                      <p:cBhvr>
                                        <p:cTn id="58" dur="1" fill="hold">
                                          <p:stCondLst>
                                            <p:cond delay="999"/>
                                          </p:stCondLst>
                                        </p:cTn>
                                        <p:tgtEl>
                                          <p:spTgt spid="9"/>
                                        </p:tgtEl>
                                        <p:attrNameLst>
                                          <p:attrName>style.visibility</p:attrName>
                                        </p:attrNameLst>
                                      </p:cBhvr>
                                      <p:to>
                                        <p:strVal val="hidden"/>
                                      </p:to>
                                    </p:set>
                                  </p:childTnLst>
                                </p:cTn>
                              </p:par>
                              <p:par>
                                <p:cTn id="59" presetID="42" presetClass="exit" presetSubtype="0" fill="hold" nodeType="withEffect">
                                  <p:stCondLst>
                                    <p:cond delay="0"/>
                                  </p:stCondLst>
                                  <p:childTnLst>
                                    <p:animEffect transition="out" filter="fade">
                                      <p:cBhvr>
                                        <p:cTn id="60" dur="1000"/>
                                        <p:tgtEl>
                                          <p:spTgt spid="30"/>
                                        </p:tgtEl>
                                      </p:cBhvr>
                                    </p:animEffect>
                                    <p:anim calcmode="lin" valueType="num">
                                      <p:cBhvr>
                                        <p:cTn id="61" dur="1000"/>
                                        <p:tgtEl>
                                          <p:spTgt spid="30"/>
                                        </p:tgtEl>
                                        <p:attrNameLst>
                                          <p:attrName>ppt_x</p:attrName>
                                        </p:attrNameLst>
                                      </p:cBhvr>
                                      <p:tavLst>
                                        <p:tav tm="0">
                                          <p:val>
                                            <p:strVal val="ppt_x"/>
                                          </p:val>
                                        </p:tav>
                                        <p:tav tm="100000">
                                          <p:val>
                                            <p:strVal val="ppt_x"/>
                                          </p:val>
                                        </p:tav>
                                      </p:tavLst>
                                    </p:anim>
                                    <p:anim calcmode="lin" valueType="num">
                                      <p:cBhvr>
                                        <p:cTn id="62" dur="1000"/>
                                        <p:tgtEl>
                                          <p:spTgt spid="30"/>
                                        </p:tgtEl>
                                        <p:attrNameLst>
                                          <p:attrName>ppt_y</p:attrName>
                                        </p:attrNameLst>
                                      </p:cBhvr>
                                      <p:tavLst>
                                        <p:tav tm="0">
                                          <p:val>
                                            <p:strVal val="ppt_y"/>
                                          </p:val>
                                        </p:tav>
                                        <p:tav tm="100000">
                                          <p:val>
                                            <p:strVal val="ppt_y+.1"/>
                                          </p:val>
                                        </p:tav>
                                      </p:tavLst>
                                    </p:anim>
                                    <p:set>
                                      <p:cBhvr>
                                        <p:cTn id="63" dur="1" fill="hold">
                                          <p:stCondLst>
                                            <p:cond delay="999"/>
                                          </p:stCondLst>
                                        </p:cTn>
                                        <p:tgtEl>
                                          <p:spTgt spid="30"/>
                                        </p:tgtEl>
                                        <p:attrNameLst>
                                          <p:attrName>style.visibility</p:attrName>
                                        </p:attrNameLst>
                                      </p:cBhvr>
                                      <p:to>
                                        <p:strVal val="hidden"/>
                                      </p:to>
                                    </p:set>
                                  </p:childTnLst>
                                </p:cTn>
                              </p:par>
                              <p:par>
                                <p:cTn id="64" presetID="42" presetClass="exit" presetSubtype="0" fill="hold" nodeType="withEffect">
                                  <p:stCondLst>
                                    <p:cond delay="0"/>
                                  </p:stCondLst>
                                  <p:childTnLst>
                                    <p:animEffect transition="out" filter="fade">
                                      <p:cBhvr>
                                        <p:cTn id="65" dur="1000"/>
                                        <p:tgtEl>
                                          <p:spTgt spid="12"/>
                                        </p:tgtEl>
                                      </p:cBhvr>
                                    </p:animEffect>
                                    <p:anim calcmode="lin" valueType="num">
                                      <p:cBhvr>
                                        <p:cTn id="66" dur="1000"/>
                                        <p:tgtEl>
                                          <p:spTgt spid="12"/>
                                        </p:tgtEl>
                                        <p:attrNameLst>
                                          <p:attrName>ppt_x</p:attrName>
                                        </p:attrNameLst>
                                      </p:cBhvr>
                                      <p:tavLst>
                                        <p:tav tm="0">
                                          <p:val>
                                            <p:strVal val="ppt_x"/>
                                          </p:val>
                                        </p:tav>
                                        <p:tav tm="100000">
                                          <p:val>
                                            <p:strVal val="ppt_x"/>
                                          </p:val>
                                        </p:tav>
                                      </p:tavLst>
                                    </p:anim>
                                    <p:anim calcmode="lin" valueType="num">
                                      <p:cBhvr>
                                        <p:cTn id="67" dur="1000"/>
                                        <p:tgtEl>
                                          <p:spTgt spid="12"/>
                                        </p:tgtEl>
                                        <p:attrNameLst>
                                          <p:attrName>ppt_y</p:attrName>
                                        </p:attrNameLst>
                                      </p:cBhvr>
                                      <p:tavLst>
                                        <p:tav tm="0">
                                          <p:val>
                                            <p:strVal val="ppt_y"/>
                                          </p:val>
                                        </p:tav>
                                        <p:tav tm="100000">
                                          <p:val>
                                            <p:strVal val="ppt_y+.1"/>
                                          </p:val>
                                        </p:tav>
                                      </p:tavLst>
                                    </p:anim>
                                    <p:set>
                                      <p:cBhvr>
                                        <p:cTn id="68"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E6F7D0B-F0A1-425D-85DB-69482E2F96C6}"/>
              </a:ext>
            </a:extLst>
          </p:cNvPr>
          <p:cNvSpPr/>
          <p:nvPr/>
        </p:nvSpPr>
        <p:spPr>
          <a:xfrm>
            <a:off x="3067050" y="567103"/>
            <a:ext cx="4552950" cy="461665"/>
          </a:xfrm>
          <a:prstGeom prst="rect">
            <a:avLst/>
          </a:prstGeom>
        </p:spPr>
        <p:txBody>
          <a:bodyPr wrap="square">
            <a:spAutoFit/>
          </a:bodyPr>
          <a:lstStyle/>
          <a:p>
            <a:pPr algn="l" rtl="0"/>
            <a:r>
              <a:rPr lang="en-US" sz="2400" dirty="0">
                <a:solidFill>
                  <a:schemeClr val="bg1"/>
                </a:solidFill>
              </a:rPr>
              <a:t>Link hypnosis to the religious arena</a:t>
            </a:r>
            <a:endParaRPr lang="he-IL" sz="2400" dirty="0">
              <a:solidFill>
                <a:schemeClr val="bg1"/>
              </a:solidFill>
            </a:endParaRPr>
          </a:p>
        </p:txBody>
      </p:sp>
      <p:sp>
        <p:nvSpPr>
          <p:cNvPr id="34" name="מלבן 33">
            <a:extLst>
              <a:ext uri="{FF2B5EF4-FFF2-40B4-BE49-F238E27FC236}">
                <a16:creationId xmlns:a16="http://schemas.microsoft.com/office/drawing/2014/main" id="{4ACA6792-20E2-43C8-B7DB-153D389730B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A5859C85-1E92-4C7C-9584-8912AFE26669}"/>
              </a:ext>
            </a:extLst>
          </p:cNvPr>
          <p:cNvSpPr/>
          <p:nvPr/>
        </p:nvSpPr>
        <p:spPr>
          <a:xfrm>
            <a:off x="-17583" y="1033358"/>
            <a:ext cx="260488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C9B537C3-8469-4521-9D91-D794AF094252}"/>
              </a:ext>
            </a:extLst>
          </p:cNvPr>
          <p:cNvSpPr/>
          <p:nvPr/>
        </p:nvSpPr>
        <p:spPr>
          <a:xfrm>
            <a:off x="-17583" y="1478944"/>
            <a:ext cx="230903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C092F7DF-8C9F-4442-845C-824CC0DAA52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D096574E-DBB0-405F-8B91-78E01E14F6E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9" name="מלבן 38">
            <a:extLst>
              <a:ext uri="{FF2B5EF4-FFF2-40B4-BE49-F238E27FC236}">
                <a16:creationId xmlns:a16="http://schemas.microsoft.com/office/drawing/2014/main" id="{540CFCE7-375C-4CA4-9B16-DBACE0090D45}"/>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0" name="מלבן 39">
            <a:extLst>
              <a:ext uri="{FF2B5EF4-FFF2-40B4-BE49-F238E27FC236}">
                <a16:creationId xmlns:a16="http://schemas.microsoft.com/office/drawing/2014/main" id="{BB96AA8E-B510-4742-B476-B536942BF21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1" name="תמונה 40" descr="תמונה שמכילה אדם, מקורה, קבוצה, קיר&#10;&#10;התיאור נוצר באופן אוטומטי">
            <a:hlinkClick r:id="rId2"/>
            <a:extLst>
              <a:ext uri="{FF2B5EF4-FFF2-40B4-BE49-F238E27FC236}">
                <a16:creationId xmlns:a16="http://schemas.microsoft.com/office/drawing/2014/main" id="{E3F6E774-C2FA-42B0-8D48-D5A4AE88DE9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2" name="מלבן 41">
            <a:extLst>
              <a:ext uri="{FF2B5EF4-FFF2-40B4-BE49-F238E27FC236}">
                <a16:creationId xmlns:a16="http://schemas.microsoft.com/office/drawing/2014/main" id="{0B792001-4424-4062-B159-81CA8A2EF074}"/>
              </a:ext>
            </a:extLst>
          </p:cNvPr>
          <p:cNvSpPr/>
          <p:nvPr/>
        </p:nvSpPr>
        <p:spPr>
          <a:xfrm>
            <a:off x="-17583" y="1867380"/>
            <a:ext cx="2943242" cy="464871"/>
          </a:xfrm>
          <a:prstGeom prst="rect">
            <a:avLst/>
          </a:prstGeom>
        </p:spPr>
        <p:txBody>
          <a:bodyPr wrap="none">
            <a:spAutoFit/>
          </a:bodyPr>
          <a:lstStyle/>
          <a:p>
            <a:pPr algn="l" rtl="0">
              <a:lnSpc>
                <a:spcPct val="150000"/>
              </a:lnSpc>
              <a:spcAft>
                <a:spcPts val="600"/>
              </a:spcAft>
            </a:pPr>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Hypnosis Science as Religion </a:t>
            </a:r>
          </a:p>
        </p:txBody>
      </p:sp>
      <p:pic>
        <p:nvPicPr>
          <p:cNvPr id="33" name="תמונה 32" descr="תמונה שמכילה אדם, אחזקה, אישה, איש&#10;&#10;התיאור נוצר באופן אוטומטי">
            <a:extLst>
              <a:ext uri="{FF2B5EF4-FFF2-40B4-BE49-F238E27FC236}">
                <a16:creationId xmlns:a16="http://schemas.microsoft.com/office/drawing/2014/main" id="{AB43C1B0-DAFF-46B8-8300-3A43684CC41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9230627" y="1517045"/>
            <a:ext cx="2319337" cy="2863379"/>
          </a:xfrm>
          <a:prstGeom prst="rect">
            <a:avLst/>
          </a:prstGeom>
        </p:spPr>
      </p:pic>
      <p:pic>
        <p:nvPicPr>
          <p:cNvPr id="44" name="תמונה 43" descr="תמונה שמכילה בניין, חוץ, אדם, איש&#10;&#10;התיאור נוצר באופן אוטומטי">
            <a:extLst>
              <a:ext uri="{FF2B5EF4-FFF2-40B4-BE49-F238E27FC236}">
                <a16:creationId xmlns:a16="http://schemas.microsoft.com/office/drawing/2014/main" id="{0DD0402D-5084-4776-ABFE-7D956649A2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2213" y="1609690"/>
            <a:ext cx="2238108" cy="2580785"/>
          </a:xfrm>
          <a:prstGeom prst="rect">
            <a:avLst/>
          </a:prstGeom>
        </p:spPr>
      </p:pic>
      <p:pic>
        <p:nvPicPr>
          <p:cNvPr id="46" name="תמונה 45" descr="תמונה שמכילה איש, אדם, חוץ, רכיבה&#10;&#10;התיאור נוצר באופן אוטומטי">
            <a:extLst>
              <a:ext uri="{FF2B5EF4-FFF2-40B4-BE49-F238E27FC236}">
                <a16:creationId xmlns:a16="http://schemas.microsoft.com/office/drawing/2014/main" id="{A0F6382C-D62C-4229-B0A3-AAAD0C5EA1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7050" y="4533899"/>
            <a:ext cx="3013441" cy="2055167"/>
          </a:xfrm>
          <a:prstGeom prst="rect">
            <a:avLst/>
          </a:prstGeom>
        </p:spPr>
      </p:pic>
      <p:pic>
        <p:nvPicPr>
          <p:cNvPr id="51" name="תמונה 50" descr="תמונה שמכילה מקורה, חתול, ישיבה, חלון&#10;&#10;התיאור נוצר באופן אוטומטי">
            <a:extLst>
              <a:ext uri="{FF2B5EF4-FFF2-40B4-BE49-F238E27FC236}">
                <a16:creationId xmlns:a16="http://schemas.microsoft.com/office/drawing/2014/main" id="{AC45AAEF-7BEC-46F5-94AE-FAD75991C1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8610" y="1848276"/>
            <a:ext cx="2704836" cy="3811530"/>
          </a:xfrm>
          <a:prstGeom prst="rect">
            <a:avLst/>
          </a:prstGeom>
        </p:spPr>
      </p:pic>
      <p:pic>
        <p:nvPicPr>
          <p:cNvPr id="53" name="תמונה 52" descr="תמונה שמכילה ציור&#10;&#10;התיאור נוצר באופן אוטומטי">
            <a:extLst>
              <a:ext uri="{FF2B5EF4-FFF2-40B4-BE49-F238E27FC236}">
                <a16:creationId xmlns:a16="http://schemas.microsoft.com/office/drawing/2014/main" id="{B5C256F6-58AB-4F9E-B7F5-D70E06DB3B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6950" y="4867275"/>
            <a:ext cx="2792095" cy="1721792"/>
          </a:xfrm>
          <a:prstGeom prst="rect">
            <a:avLst/>
          </a:prstGeom>
        </p:spPr>
      </p:pic>
    </p:spTree>
    <p:extLst>
      <p:ext uri="{BB962C8B-B14F-4D97-AF65-F5344CB8AC3E}">
        <p14:creationId xmlns:p14="http://schemas.microsoft.com/office/powerpoint/2010/main" val="487831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500"/>
                                        <p:tgtEl>
                                          <p:spTgt spid="4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500"/>
                                        <p:tgtEl>
                                          <p:spTgt spid="4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500"/>
                                        <p:tgtEl>
                                          <p:spTgt spid="51"/>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500"/>
                                        <p:tgtEl>
                                          <p:spTgt spid="5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250"/>
                                        <p:tgtEl>
                                          <p:spTgt spid="44"/>
                                        </p:tgtEl>
                                      </p:cBhvr>
                                    </p:animEffect>
                                    <p:set>
                                      <p:cBhvr>
                                        <p:cTn id="28" dur="1" fill="hold">
                                          <p:stCondLst>
                                            <p:cond delay="1249"/>
                                          </p:stCondLst>
                                        </p:cTn>
                                        <p:tgtEl>
                                          <p:spTgt spid="4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250"/>
                                        <p:tgtEl>
                                          <p:spTgt spid="46"/>
                                        </p:tgtEl>
                                      </p:cBhvr>
                                    </p:animEffect>
                                    <p:set>
                                      <p:cBhvr>
                                        <p:cTn id="31" dur="1" fill="hold">
                                          <p:stCondLst>
                                            <p:cond delay="1249"/>
                                          </p:stCondLst>
                                        </p:cTn>
                                        <p:tgtEl>
                                          <p:spTgt spid="4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250"/>
                                        <p:tgtEl>
                                          <p:spTgt spid="51"/>
                                        </p:tgtEl>
                                      </p:cBhvr>
                                    </p:animEffect>
                                    <p:set>
                                      <p:cBhvr>
                                        <p:cTn id="34" dur="1" fill="hold">
                                          <p:stCondLst>
                                            <p:cond delay="1249"/>
                                          </p:stCondLst>
                                        </p:cTn>
                                        <p:tgtEl>
                                          <p:spTgt spid="5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250"/>
                                        <p:tgtEl>
                                          <p:spTgt spid="53"/>
                                        </p:tgtEl>
                                      </p:cBhvr>
                                    </p:animEffect>
                                    <p:set>
                                      <p:cBhvr>
                                        <p:cTn id="37" dur="1" fill="hold">
                                          <p:stCondLst>
                                            <p:cond delay="124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E6F7D0B-F0A1-425D-85DB-69482E2F96C6}"/>
              </a:ext>
            </a:extLst>
          </p:cNvPr>
          <p:cNvSpPr/>
          <p:nvPr/>
        </p:nvSpPr>
        <p:spPr>
          <a:xfrm>
            <a:off x="3067050" y="567103"/>
            <a:ext cx="4552950" cy="461665"/>
          </a:xfrm>
          <a:prstGeom prst="rect">
            <a:avLst/>
          </a:prstGeom>
        </p:spPr>
        <p:txBody>
          <a:bodyPr wrap="square">
            <a:spAutoFit/>
          </a:bodyPr>
          <a:lstStyle/>
          <a:p>
            <a:pPr algn="l" rtl="0"/>
            <a:r>
              <a:rPr lang="en-US" sz="2400" dirty="0">
                <a:solidFill>
                  <a:schemeClr val="bg1"/>
                </a:solidFill>
              </a:rPr>
              <a:t>Link hypnosis to the religious arena</a:t>
            </a:r>
            <a:endParaRPr lang="he-IL" sz="2400" dirty="0">
              <a:solidFill>
                <a:schemeClr val="bg1"/>
              </a:solidFill>
            </a:endParaRPr>
          </a:p>
        </p:txBody>
      </p:sp>
      <p:sp>
        <p:nvSpPr>
          <p:cNvPr id="34" name="מלבן 33">
            <a:extLst>
              <a:ext uri="{FF2B5EF4-FFF2-40B4-BE49-F238E27FC236}">
                <a16:creationId xmlns:a16="http://schemas.microsoft.com/office/drawing/2014/main" id="{4ACA6792-20E2-43C8-B7DB-153D389730B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A5859C85-1E92-4C7C-9584-8912AFE26669}"/>
              </a:ext>
            </a:extLst>
          </p:cNvPr>
          <p:cNvSpPr/>
          <p:nvPr/>
        </p:nvSpPr>
        <p:spPr>
          <a:xfrm>
            <a:off x="-17583" y="1033358"/>
            <a:ext cx="260488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C9B537C3-8469-4521-9D91-D794AF094252}"/>
              </a:ext>
            </a:extLst>
          </p:cNvPr>
          <p:cNvSpPr/>
          <p:nvPr/>
        </p:nvSpPr>
        <p:spPr>
          <a:xfrm>
            <a:off x="-17583" y="1478944"/>
            <a:ext cx="230903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C092F7DF-8C9F-4442-845C-824CC0DAA52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D096574E-DBB0-405F-8B91-78E01E14F6E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9" name="מלבן 38">
            <a:extLst>
              <a:ext uri="{FF2B5EF4-FFF2-40B4-BE49-F238E27FC236}">
                <a16:creationId xmlns:a16="http://schemas.microsoft.com/office/drawing/2014/main" id="{540CFCE7-375C-4CA4-9B16-DBACE0090D45}"/>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0" name="מלבן 39">
            <a:extLst>
              <a:ext uri="{FF2B5EF4-FFF2-40B4-BE49-F238E27FC236}">
                <a16:creationId xmlns:a16="http://schemas.microsoft.com/office/drawing/2014/main" id="{BB96AA8E-B510-4742-B476-B536942BF21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1" name="תמונה 40" descr="תמונה שמכילה אדם, מקורה, קבוצה, קיר&#10;&#10;התיאור נוצר באופן אוטומטי">
            <a:hlinkClick r:id="rId2"/>
            <a:extLst>
              <a:ext uri="{FF2B5EF4-FFF2-40B4-BE49-F238E27FC236}">
                <a16:creationId xmlns:a16="http://schemas.microsoft.com/office/drawing/2014/main" id="{E3F6E774-C2FA-42B0-8D48-D5A4AE88DE9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2" name="מלבן 41">
            <a:extLst>
              <a:ext uri="{FF2B5EF4-FFF2-40B4-BE49-F238E27FC236}">
                <a16:creationId xmlns:a16="http://schemas.microsoft.com/office/drawing/2014/main" id="{0B792001-4424-4062-B159-81CA8A2EF074}"/>
              </a:ext>
            </a:extLst>
          </p:cNvPr>
          <p:cNvSpPr/>
          <p:nvPr/>
        </p:nvSpPr>
        <p:spPr>
          <a:xfrm>
            <a:off x="-17583" y="1867380"/>
            <a:ext cx="2943242" cy="464871"/>
          </a:xfrm>
          <a:prstGeom prst="rect">
            <a:avLst/>
          </a:prstGeom>
        </p:spPr>
        <p:txBody>
          <a:bodyPr wrap="none">
            <a:spAutoFit/>
          </a:bodyPr>
          <a:lstStyle/>
          <a:p>
            <a:pPr algn="l" rtl="0">
              <a:lnSpc>
                <a:spcPct val="150000"/>
              </a:lnSpc>
              <a:spcAft>
                <a:spcPts val="600"/>
              </a:spcAft>
            </a:pPr>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Hypnosis Science as Religion </a:t>
            </a:r>
          </a:p>
        </p:txBody>
      </p:sp>
      <p:pic>
        <p:nvPicPr>
          <p:cNvPr id="33" name="תמונה 32" descr="תמונה שמכילה אדם, אחזקה, אישה, איש&#10;&#10;התיאור נוצר באופן אוטומטי">
            <a:extLst>
              <a:ext uri="{FF2B5EF4-FFF2-40B4-BE49-F238E27FC236}">
                <a16:creationId xmlns:a16="http://schemas.microsoft.com/office/drawing/2014/main" id="{AB43C1B0-DAFF-46B8-8300-3A43684CC41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9230627" y="1517045"/>
            <a:ext cx="2319337" cy="2863379"/>
          </a:xfrm>
          <a:prstGeom prst="rect">
            <a:avLst/>
          </a:prstGeom>
        </p:spPr>
      </p:pic>
      <p:pic>
        <p:nvPicPr>
          <p:cNvPr id="55" name="תמונה 54" descr="תמונה שמכילה אדם, צילום, חוץ, אישה&#10;&#10;התיאור נוצר באופן אוטומטי">
            <a:extLst>
              <a:ext uri="{FF2B5EF4-FFF2-40B4-BE49-F238E27FC236}">
                <a16:creationId xmlns:a16="http://schemas.microsoft.com/office/drawing/2014/main" id="{95E19815-11A1-4CEB-BD09-E4F97A0FB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536021"/>
            <a:ext cx="2629187" cy="2394238"/>
          </a:xfrm>
          <a:prstGeom prst="rect">
            <a:avLst/>
          </a:prstGeom>
        </p:spPr>
      </p:pic>
      <p:pic>
        <p:nvPicPr>
          <p:cNvPr id="59" name="תמונה 58" descr="תמונה שמכילה אדם, מקורה, אישה, ישיבה&#10;&#10;התיאור נוצר באופן אוטומטי">
            <a:extLst>
              <a:ext uri="{FF2B5EF4-FFF2-40B4-BE49-F238E27FC236}">
                <a16:creationId xmlns:a16="http://schemas.microsoft.com/office/drawing/2014/main" id="{6E31D84F-C073-4E63-A72C-EC0BC8416B2C}"/>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018401" y="4733924"/>
            <a:ext cx="2692944" cy="1797413"/>
          </a:xfrm>
          <a:prstGeom prst="rect">
            <a:avLst/>
          </a:prstGeom>
        </p:spPr>
      </p:pic>
    </p:spTree>
    <p:extLst>
      <p:ext uri="{BB962C8B-B14F-4D97-AF65-F5344CB8AC3E}">
        <p14:creationId xmlns:p14="http://schemas.microsoft.com/office/powerpoint/2010/main" val="1756866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right)">
                                      <p:cBhvr>
                                        <p:cTn id="7" dur="1250"/>
                                        <p:tgtEl>
                                          <p:spTgt spid="55"/>
                                        </p:tgtEl>
                                      </p:cBhvr>
                                    </p:animEffect>
                                  </p:childTnLst>
                                </p:cTn>
                              </p:par>
                            </p:childTnLst>
                          </p:cTn>
                        </p:par>
                        <p:par>
                          <p:cTn id="8" fill="hold">
                            <p:stCondLst>
                              <p:cond delay="1250"/>
                            </p:stCondLst>
                            <p:childTnLst>
                              <p:par>
                                <p:cTn id="9" presetID="22" presetClass="entr" presetSubtype="2" fill="hold" nodeType="afterEffect">
                                  <p:stCondLst>
                                    <p:cond delay="500"/>
                                  </p:stCondLst>
                                  <p:childTnLst>
                                    <p:set>
                                      <p:cBhvr>
                                        <p:cTn id="10" dur="1" fill="hold">
                                          <p:stCondLst>
                                            <p:cond delay="0"/>
                                          </p:stCondLst>
                                        </p:cTn>
                                        <p:tgtEl>
                                          <p:spTgt spid="59"/>
                                        </p:tgtEl>
                                        <p:attrNameLst>
                                          <p:attrName>style.visibility</p:attrName>
                                        </p:attrNameLst>
                                      </p:cBhvr>
                                      <p:to>
                                        <p:strVal val="visible"/>
                                      </p:to>
                                    </p:set>
                                    <p:animEffect transition="in" filter="wipe(right)">
                                      <p:cBhvr>
                                        <p:cTn id="11" dur="125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500"/>
                                        <p:tgtEl>
                                          <p:spTgt spid="55"/>
                                        </p:tgtEl>
                                      </p:cBhvr>
                                    </p:animEffect>
                                    <p:set>
                                      <p:cBhvr>
                                        <p:cTn id="16" dur="1" fill="hold">
                                          <p:stCondLst>
                                            <p:cond delay="1499"/>
                                          </p:stCondLst>
                                        </p:cTn>
                                        <p:tgtEl>
                                          <p:spTgt spid="5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500"/>
                                        <p:tgtEl>
                                          <p:spTgt spid="59"/>
                                        </p:tgtEl>
                                      </p:cBhvr>
                                    </p:animEffect>
                                    <p:set>
                                      <p:cBhvr>
                                        <p:cTn id="19" dur="1" fill="hold">
                                          <p:stCondLst>
                                            <p:cond delay="1499"/>
                                          </p:stCondLst>
                                        </p:cTn>
                                        <p:tgtEl>
                                          <p:spTgt spid="5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500"/>
                                        <p:tgtEl>
                                          <p:spTgt spid="33"/>
                                        </p:tgtEl>
                                      </p:cBhvr>
                                    </p:animEffect>
                                    <p:set>
                                      <p:cBhvr>
                                        <p:cTn id="22" dur="1" fill="hold">
                                          <p:stCondLst>
                                            <p:cond delay="1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id="{EC658DA1-81D1-44D8-AA2B-AC35C83DD695}"/>
              </a:ext>
            </a:extLst>
          </p:cNvPr>
          <p:cNvSpPr/>
          <p:nvPr/>
        </p:nvSpPr>
        <p:spPr>
          <a:xfrm>
            <a:off x="-17583" y="587772"/>
            <a:ext cx="1952266"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What is Hypnosis? </a:t>
            </a:r>
            <a:endParaRPr lang="he-IL" dirty="0">
              <a:solidFill>
                <a:srgbClr val="7E7964"/>
              </a:solidFill>
              <a:effectLst>
                <a:outerShdw blurRad="38100" dist="38100" dir="2700000" algn="tl">
                  <a:srgbClr val="000000">
                    <a:alpha val="43137"/>
                  </a:srgbClr>
                </a:outerShdw>
              </a:effectLst>
            </a:endParaRPr>
          </a:p>
        </p:txBody>
      </p:sp>
      <p:sp>
        <p:nvSpPr>
          <p:cNvPr id="3" name="מלבן 2">
            <a:extLst>
              <a:ext uri="{FF2B5EF4-FFF2-40B4-BE49-F238E27FC236}">
                <a16:creationId xmlns:a16="http://schemas.microsoft.com/office/drawing/2014/main" id="{A8D82ECC-F214-4FE7-B5FF-3AB0B1E4B467}"/>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7" name="מלבן 6">
            <a:extLst>
              <a:ext uri="{FF2B5EF4-FFF2-40B4-BE49-F238E27FC236}">
                <a16:creationId xmlns:a16="http://schemas.microsoft.com/office/drawing/2014/main" id="{8571FC78-071A-49B6-943B-E68FA1C5B5B6}"/>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0" name="מלבן 19">
            <a:extLst>
              <a:ext uri="{FF2B5EF4-FFF2-40B4-BE49-F238E27FC236}">
                <a16:creationId xmlns:a16="http://schemas.microsoft.com/office/drawing/2014/main" id="{6DD4B9C3-E3FC-46DE-BFDD-A45E1E690AD9}"/>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21" name="מלבן 20">
            <a:extLst>
              <a:ext uri="{FF2B5EF4-FFF2-40B4-BE49-F238E27FC236}">
                <a16:creationId xmlns:a16="http://schemas.microsoft.com/office/drawing/2014/main" id="{C6689D0C-48AD-411D-A48D-491A249EF8E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23" name="מלבן 22">
            <a:extLst>
              <a:ext uri="{FF2B5EF4-FFF2-40B4-BE49-F238E27FC236}">
                <a16:creationId xmlns:a16="http://schemas.microsoft.com/office/drawing/2014/main" id="{F616D341-7A0B-48D4-9C41-31A482FCAACB}"/>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24" name="מלבן 23">
            <a:extLst>
              <a:ext uri="{FF2B5EF4-FFF2-40B4-BE49-F238E27FC236}">
                <a16:creationId xmlns:a16="http://schemas.microsoft.com/office/drawing/2014/main" id="{A02A714E-EE33-49F4-BADC-E1EC682D29E5}"/>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25" name="תמונה 24" descr="תמונה שמכילה אדם, מקורה, קבוצה, קיר&#10;&#10;התיאור נוצר באופן אוטומטי">
            <a:hlinkClick r:id="rId2"/>
            <a:extLst>
              <a:ext uri="{FF2B5EF4-FFF2-40B4-BE49-F238E27FC236}">
                <a16:creationId xmlns:a16="http://schemas.microsoft.com/office/drawing/2014/main" id="{B40512F9-1476-43D1-A365-9A19633DFA0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11" name="מלבן 10">
            <a:extLst>
              <a:ext uri="{FF2B5EF4-FFF2-40B4-BE49-F238E27FC236}">
                <a16:creationId xmlns:a16="http://schemas.microsoft.com/office/drawing/2014/main" id="{AD81FCA4-4A90-4E77-B61D-06AB19BC8FDB}"/>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3260185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2250"/>
                                        <p:tgtEl>
                                          <p:spTgt spid="22"/>
                                        </p:tgtEl>
                                      </p:cBhvr>
                                    </p:animEffect>
                                  </p:childTnLst>
                                </p:cTn>
                              </p:par>
                            </p:childTnLst>
                          </p:cTn>
                        </p:par>
                        <p:par>
                          <p:cTn id="8" fill="hold">
                            <p:stCondLst>
                              <p:cond delay="225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25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25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250"/>
                                        <p:tgtEl>
                                          <p:spTgt spid="24"/>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 grpId="0"/>
      <p:bldP spid="7" grpId="0"/>
      <p:bldP spid="20" grpId="0"/>
      <p:bldP spid="21" grpId="0"/>
      <p:bldP spid="23" grpId="0"/>
      <p:bldP spid="2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E6F7D0B-F0A1-425D-85DB-69482E2F96C6}"/>
              </a:ext>
            </a:extLst>
          </p:cNvPr>
          <p:cNvSpPr/>
          <p:nvPr/>
        </p:nvSpPr>
        <p:spPr>
          <a:xfrm>
            <a:off x="3067050" y="567103"/>
            <a:ext cx="4552950" cy="461665"/>
          </a:xfrm>
          <a:prstGeom prst="rect">
            <a:avLst/>
          </a:prstGeom>
        </p:spPr>
        <p:txBody>
          <a:bodyPr wrap="square">
            <a:spAutoFit/>
          </a:bodyPr>
          <a:lstStyle/>
          <a:p>
            <a:pPr algn="l" rtl="0"/>
            <a:r>
              <a:rPr lang="en-US" sz="2400" dirty="0">
                <a:solidFill>
                  <a:schemeClr val="bg1"/>
                </a:solidFill>
              </a:rPr>
              <a:t>Link hypnosis to the religious arena</a:t>
            </a:r>
            <a:endParaRPr lang="he-IL" sz="2400" dirty="0">
              <a:solidFill>
                <a:schemeClr val="bg1"/>
              </a:solidFill>
            </a:endParaRPr>
          </a:p>
        </p:txBody>
      </p:sp>
      <p:sp>
        <p:nvSpPr>
          <p:cNvPr id="34" name="מלבן 33">
            <a:extLst>
              <a:ext uri="{FF2B5EF4-FFF2-40B4-BE49-F238E27FC236}">
                <a16:creationId xmlns:a16="http://schemas.microsoft.com/office/drawing/2014/main" id="{4ACA6792-20E2-43C8-B7DB-153D389730B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A5859C85-1E92-4C7C-9584-8912AFE26669}"/>
              </a:ext>
            </a:extLst>
          </p:cNvPr>
          <p:cNvSpPr/>
          <p:nvPr/>
        </p:nvSpPr>
        <p:spPr>
          <a:xfrm>
            <a:off x="-17583" y="1033358"/>
            <a:ext cx="260488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C9B537C3-8469-4521-9D91-D794AF094252}"/>
              </a:ext>
            </a:extLst>
          </p:cNvPr>
          <p:cNvSpPr/>
          <p:nvPr/>
        </p:nvSpPr>
        <p:spPr>
          <a:xfrm>
            <a:off x="-17583" y="1478944"/>
            <a:ext cx="230903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C092F7DF-8C9F-4442-845C-824CC0DAA52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D096574E-DBB0-405F-8B91-78E01E14F6E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9" name="מלבן 38">
            <a:extLst>
              <a:ext uri="{FF2B5EF4-FFF2-40B4-BE49-F238E27FC236}">
                <a16:creationId xmlns:a16="http://schemas.microsoft.com/office/drawing/2014/main" id="{540CFCE7-375C-4CA4-9B16-DBACE0090D45}"/>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0" name="מלבן 39">
            <a:extLst>
              <a:ext uri="{FF2B5EF4-FFF2-40B4-BE49-F238E27FC236}">
                <a16:creationId xmlns:a16="http://schemas.microsoft.com/office/drawing/2014/main" id="{BB96AA8E-B510-4742-B476-B536942BF21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1" name="תמונה 40" descr="תמונה שמכילה אדם, מקורה, קבוצה, קיר&#10;&#10;התיאור נוצר באופן אוטומטי">
            <a:hlinkClick r:id="rId2"/>
            <a:extLst>
              <a:ext uri="{FF2B5EF4-FFF2-40B4-BE49-F238E27FC236}">
                <a16:creationId xmlns:a16="http://schemas.microsoft.com/office/drawing/2014/main" id="{E3F6E774-C2FA-42B0-8D48-D5A4AE88DE9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2" name="מלבן 41">
            <a:extLst>
              <a:ext uri="{FF2B5EF4-FFF2-40B4-BE49-F238E27FC236}">
                <a16:creationId xmlns:a16="http://schemas.microsoft.com/office/drawing/2014/main" id="{0B792001-4424-4062-B159-81CA8A2EF074}"/>
              </a:ext>
            </a:extLst>
          </p:cNvPr>
          <p:cNvSpPr/>
          <p:nvPr/>
        </p:nvSpPr>
        <p:spPr>
          <a:xfrm>
            <a:off x="-17583" y="1867380"/>
            <a:ext cx="2943242" cy="464871"/>
          </a:xfrm>
          <a:prstGeom prst="rect">
            <a:avLst/>
          </a:prstGeom>
        </p:spPr>
        <p:txBody>
          <a:bodyPr wrap="none">
            <a:spAutoFit/>
          </a:bodyPr>
          <a:lstStyle/>
          <a:p>
            <a:pPr algn="l" rtl="0">
              <a:lnSpc>
                <a:spcPct val="150000"/>
              </a:lnSpc>
              <a:spcAft>
                <a:spcPts val="600"/>
              </a:spcAft>
            </a:pPr>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Hypnosis Science as Religion </a:t>
            </a:r>
          </a:p>
        </p:txBody>
      </p:sp>
      <p:sp>
        <p:nvSpPr>
          <p:cNvPr id="61" name="מלבן 60">
            <a:extLst>
              <a:ext uri="{FF2B5EF4-FFF2-40B4-BE49-F238E27FC236}">
                <a16:creationId xmlns:a16="http://schemas.microsoft.com/office/drawing/2014/main" id="{1CD271A9-BE1E-4309-8896-B00A89C02C49}"/>
              </a:ext>
            </a:extLst>
          </p:cNvPr>
          <p:cNvSpPr/>
          <p:nvPr/>
        </p:nvSpPr>
        <p:spPr>
          <a:xfrm>
            <a:off x="4359949" y="1834201"/>
            <a:ext cx="2011769" cy="769441"/>
          </a:xfrm>
          <a:prstGeom prst="rect">
            <a:avLst/>
          </a:prstGeom>
        </p:spPr>
        <p:txBody>
          <a:bodyPr wrap="none">
            <a:spAutoFit/>
          </a:bodyPr>
          <a:lstStyle/>
          <a:p>
            <a:r>
              <a:rPr lang="en-US" sz="4400" dirty="0">
                <a:solidFill>
                  <a:schemeClr val="bg1"/>
                </a:solidFill>
              </a:rPr>
              <a:t>Religion</a:t>
            </a:r>
            <a:endParaRPr lang="he-IL" sz="4400" dirty="0"/>
          </a:p>
        </p:txBody>
      </p:sp>
      <p:sp>
        <p:nvSpPr>
          <p:cNvPr id="62" name="מלבן 61">
            <a:extLst>
              <a:ext uri="{FF2B5EF4-FFF2-40B4-BE49-F238E27FC236}">
                <a16:creationId xmlns:a16="http://schemas.microsoft.com/office/drawing/2014/main" id="{01BECBBB-1E3F-4348-B58E-D38180C50A85}"/>
              </a:ext>
            </a:extLst>
          </p:cNvPr>
          <p:cNvSpPr/>
          <p:nvPr/>
        </p:nvSpPr>
        <p:spPr>
          <a:xfrm>
            <a:off x="7442173" y="1832572"/>
            <a:ext cx="1909497" cy="769441"/>
          </a:xfrm>
          <a:prstGeom prst="rect">
            <a:avLst/>
          </a:prstGeom>
        </p:spPr>
        <p:txBody>
          <a:bodyPr wrap="none">
            <a:spAutoFit/>
          </a:bodyPr>
          <a:lstStyle/>
          <a:p>
            <a:r>
              <a:rPr lang="en-US" sz="4400" dirty="0">
                <a:solidFill>
                  <a:schemeClr val="bg1"/>
                </a:solidFill>
              </a:rPr>
              <a:t>Science</a:t>
            </a:r>
            <a:endParaRPr lang="he-IL" sz="4400" dirty="0"/>
          </a:p>
        </p:txBody>
      </p:sp>
      <p:sp>
        <p:nvSpPr>
          <p:cNvPr id="63" name="מלבן 62">
            <a:extLst>
              <a:ext uri="{FF2B5EF4-FFF2-40B4-BE49-F238E27FC236}">
                <a16:creationId xmlns:a16="http://schemas.microsoft.com/office/drawing/2014/main" id="{3DF77866-DB0D-4296-8D8B-64B724BB1725}"/>
              </a:ext>
            </a:extLst>
          </p:cNvPr>
          <p:cNvSpPr/>
          <p:nvPr/>
        </p:nvSpPr>
        <p:spPr>
          <a:xfrm>
            <a:off x="6468954" y="2056534"/>
            <a:ext cx="779572" cy="369332"/>
          </a:xfrm>
          <a:prstGeom prst="rect">
            <a:avLst/>
          </a:prstGeom>
        </p:spPr>
        <p:txBody>
          <a:bodyPr wrap="none">
            <a:spAutoFit/>
          </a:bodyPr>
          <a:lstStyle/>
          <a:p>
            <a:r>
              <a:rPr lang="en-US" dirty="0">
                <a:solidFill>
                  <a:schemeClr val="bg1"/>
                </a:solidFill>
              </a:rPr>
              <a:t>versus</a:t>
            </a:r>
            <a:endParaRPr lang="he-IL" dirty="0"/>
          </a:p>
        </p:txBody>
      </p:sp>
      <p:sp>
        <p:nvSpPr>
          <p:cNvPr id="64" name="סימן חיסור 63">
            <a:extLst>
              <a:ext uri="{FF2B5EF4-FFF2-40B4-BE49-F238E27FC236}">
                <a16:creationId xmlns:a16="http://schemas.microsoft.com/office/drawing/2014/main" id="{A1791AAE-F879-405B-BF44-57CDA8C7D226}"/>
              </a:ext>
            </a:extLst>
          </p:cNvPr>
          <p:cNvSpPr/>
          <p:nvPr/>
        </p:nvSpPr>
        <p:spPr>
          <a:xfrm rot="430769">
            <a:off x="3400175" y="2086813"/>
            <a:ext cx="6845417" cy="269384"/>
          </a:xfrm>
          <a:prstGeom prst="mathMinus">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סימן חיסור 64">
            <a:extLst>
              <a:ext uri="{FF2B5EF4-FFF2-40B4-BE49-F238E27FC236}">
                <a16:creationId xmlns:a16="http://schemas.microsoft.com/office/drawing/2014/main" id="{C72D5D03-99B7-4B2E-A87D-9B6BC6CC8986}"/>
              </a:ext>
            </a:extLst>
          </p:cNvPr>
          <p:cNvSpPr/>
          <p:nvPr/>
        </p:nvSpPr>
        <p:spPr>
          <a:xfrm rot="21146540">
            <a:off x="3362075" y="2115388"/>
            <a:ext cx="6845417" cy="269384"/>
          </a:xfrm>
          <a:prstGeom prst="mathMinus">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לבן 65">
            <a:extLst>
              <a:ext uri="{FF2B5EF4-FFF2-40B4-BE49-F238E27FC236}">
                <a16:creationId xmlns:a16="http://schemas.microsoft.com/office/drawing/2014/main" id="{792A2D24-82F5-47C1-ADC6-E5D4FF032BD5}"/>
              </a:ext>
            </a:extLst>
          </p:cNvPr>
          <p:cNvSpPr/>
          <p:nvPr/>
        </p:nvSpPr>
        <p:spPr>
          <a:xfrm>
            <a:off x="4597095" y="3223916"/>
            <a:ext cx="4523290" cy="646331"/>
          </a:xfrm>
          <a:prstGeom prst="rect">
            <a:avLst/>
          </a:prstGeom>
        </p:spPr>
        <p:txBody>
          <a:bodyPr wrap="none">
            <a:spAutoFit/>
          </a:bodyPr>
          <a:lstStyle/>
          <a:p>
            <a:pPr algn="l" rtl="0"/>
            <a:r>
              <a:rPr lang="en-US" sz="3600" dirty="0">
                <a:solidFill>
                  <a:schemeClr val="bg1"/>
                </a:solidFill>
              </a:rPr>
              <a:t>Alternatives to Religion</a:t>
            </a:r>
            <a:endParaRPr lang="he-IL" sz="3600" dirty="0"/>
          </a:p>
        </p:txBody>
      </p:sp>
      <p:sp>
        <p:nvSpPr>
          <p:cNvPr id="67" name="חץ: שמאלה-למעלה 66">
            <a:extLst>
              <a:ext uri="{FF2B5EF4-FFF2-40B4-BE49-F238E27FC236}">
                <a16:creationId xmlns:a16="http://schemas.microsoft.com/office/drawing/2014/main" id="{D24472EE-ECA9-48B7-B9E7-71CA1C899379}"/>
              </a:ext>
            </a:extLst>
          </p:cNvPr>
          <p:cNvSpPr/>
          <p:nvPr/>
        </p:nvSpPr>
        <p:spPr>
          <a:xfrm rot="13473591">
            <a:off x="6101294" y="3988755"/>
            <a:ext cx="1492317" cy="1486714"/>
          </a:xfrm>
          <a:prstGeom prst="leftUpArrow">
            <a:avLst>
              <a:gd name="adj1" fmla="val 11320"/>
              <a:gd name="adj2" fmla="val 15424"/>
              <a:gd name="adj3" fmla="val 29104"/>
            </a:avLst>
          </a:prstGeom>
          <a:solidFill>
            <a:srgbClr val="B2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מלבן 67">
            <a:extLst>
              <a:ext uri="{FF2B5EF4-FFF2-40B4-BE49-F238E27FC236}">
                <a16:creationId xmlns:a16="http://schemas.microsoft.com/office/drawing/2014/main" id="{13365827-DEFB-4C77-BA68-974A3C34B576}"/>
              </a:ext>
            </a:extLst>
          </p:cNvPr>
          <p:cNvSpPr/>
          <p:nvPr/>
        </p:nvSpPr>
        <p:spPr>
          <a:xfrm>
            <a:off x="4984095" y="4972536"/>
            <a:ext cx="1307089" cy="461665"/>
          </a:xfrm>
          <a:prstGeom prst="rect">
            <a:avLst/>
          </a:prstGeom>
        </p:spPr>
        <p:txBody>
          <a:bodyPr wrap="none">
            <a:spAutoFit/>
          </a:bodyPr>
          <a:lstStyle/>
          <a:p>
            <a:pPr algn="l" rtl="0"/>
            <a:r>
              <a:rPr lang="en-US" sz="2400" dirty="0">
                <a:solidFill>
                  <a:schemeClr val="bg1"/>
                </a:solidFill>
              </a:rPr>
              <a:t>Scientific</a:t>
            </a:r>
            <a:endParaRPr lang="he-IL" sz="2400" dirty="0"/>
          </a:p>
        </p:txBody>
      </p:sp>
      <p:sp>
        <p:nvSpPr>
          <p:cNvPr id="69" name="מלבן 68">
            <a:extLst>
              <a:ext uri="{FF2B5EF4-FFF2-40B4-BE49-F238E27FC236}">
                <a16:creationId xmlns:a16="http://schemas.microsoft.com/office/drawing/2014/main" id="{ABA03DA9-D8F1-4632-A537-38F793052ABB}"/>
              </a:ext>
            </a:extLst>
          </p:cNvPr>
          <p:cNvSpPr/>
          <p:nvPr/>
        </p:nvSpPr>
        <p:spPr>
          <a:xfrm>
            <a:off x="7373535" y="4972536"/>
            <a:ext cx="2692147" cy="461665"/>
          </a:xfrm>
          <a:prstGeom prst="rect">
            <a:avLst/>
          </a:prstGeom>
        </p:spPr>
        <p:txBody>
          <a:bodyPr wrap="none">
            <a:spAutoFit/>
          </a:bodyPr>
          <a:lstStyle/>
          <a:p>
            <a:pPr algn="l" rtl="0"/>
            <a:r>
              <a:rPr lang="en-US" sz="2400" dirty="0">
                <a:solidFill>
                  <a:schemeClr val="bg1"/>
                </a:solidFill>
              </a:rPr>
              <a:t>Alternative-Spiritual</a:t>
            </a:r>
            <a:endParaRPr lang="he-IL" sz="2400" dirty="0">
              <a:solidFill>
                <a:schemeClr val="bg1"/>
              </a:solidFill>
            </a:endParaRPr>
          </a:p>
        </p:txBody>
      </p:sp>
      <p:sp>
        <p:nvSpPr>
          <p:cNvPr id="70" name="מלבן 69">
            <a:extLst>
              <a:ext uri="{FF2B5EF4-FFF2-40B4-BE49-F238E27FC236}">
                <a16:creationId xmlns:a16="http://schemas.microsoft.com/office/drawing/2014/main" id="{166B0581-3406-4B88-8EDB-B9147234914E}"/>
              </a:ext>
            </a:extLst>
          </p:cNvPr>
          <p:cNvSpPr/>
          <p:nvPr/>
        </p:nvSpPr>
        <p:spPr>
          <a:xfrm>
            <a:off x="5117622" y="5785313"/>
            <a:ext cx="3943708" cy="584775"/>
          </a:xfrm>
          <a:prstGeom prst="rect">
            <a:avLst/>
          </a:prstGeom>
        </p:spPr>
        <p:txBody>
          <a:bodyPr wrap="none">
            <a:spAutoFit/>
          </a:bodyPr>
          <a:lstStyle/>
          <a:p>
            <a:r>
              <a:rPr lang="en-US" sz="3200" i="1" dirty="0">
                <a:solidFill>
                  <a:schemeClr val="bg1"/>
                </a:solidFill>
              </a:rPr>
              <a:t>Inter-religious struggle</a:t>
            </a:r>
            <a:endParaRPr lang="he-IL" sz="3200" i="1" dirty="0">
              <a:solidFill>
                <a:schemeClr val="bg1"/>
              </a:solidFill>
            </a:endParaRPr>
          </a:p>
        </p:txBody>
      </p:sp>
    </p:spTree>
    <p:extLst>
      <p:ext uri="{BB962C8B-B14F-4D97-AF65-F5344CB8AC3E}">
        <p14:creationId xmlns:p14="http://schemas.microsoft.com/office/powerpoint/2010/main" val="668405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1000"/>
                                        <p:tgtEl>
                                          <p:spTgt spid="6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1000"/>
                                        <p:tgtEl>
                                          <p:spTgt spid="6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1250"/>
                                        <p:tgtEl>
                                          <p:spTgt spid="66"/>
                                        </p:tgtEl>
                                      </p:cBhvr>
                                    </p:animEffect>
                                  </p:childTnLst>
                                </p:cTn>
                              </p:par>
                            </p:childTnLst>
                          </p:cTn>
                        </p:par>
                        <p:par>
                          <p:cTn id="27" fill="hold">
                            <p:stCondLst>
                              <p:cond delay="5250"/>
                            </p:stCondLst>
                            <p:childTnLst>
                              <p:par>
                                <p:cTn id="28" presetID="22" presetClass="entr" presetSubtype="1"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up)">
                                      <p:cBhvr>
                                        <p:cTn id="30" dur="750"/>
                                        <p:tgtEl>
                                          <p:spTgt spid="67"/>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1250"/>
                                        <p:tgtEl>
                                          <p:spTgt spid="68"/>
                                        </p:tgtEl>
                                      </p:cBhvr>
                                    </p:animEffect>
                                  </p:childTnLst>
                                </p:cTn>
                              </p:par>
                            </p:childTnLst>
                          </p:cTn>
                        </p:par>
                        <p:par>
                          <p:cTn id="35" fill="hold">
                            <p:stCondLst>
                              <p:cond delay="7250"/>
                            </p:stCondLst>
                            <p:childTnLst>
                              <p:par>
                                <p:cTn id="36" presetID="22" presetClass="entr" presetSubtype="8"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125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125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61"/>
                                        </p:tgtEl>
                                      </p:cBhvr>
                                    </p:animEffect>
                                    <p:anim calcmode="lin" valueType="num">
                                      <p:cBhvr>
                                        <p:cTn id="48" dur="1000"/>
                                        <p:tgtEl>
                                          <p:spTgt spid="61"/>
                                        </p:tgtEl>
                                        <p:attrNameLst>
                                          <p:attrName>ppt_x</p:attrName>
                                        </p:attrNameLst>
                                      </p:cBhvr>
                                      <p:tavLst>
                                        <p:tav tm="0">
                                          <p:val>
                                            <p:strVal val="ppt_x"/>
                                          </p:val>
                                        </p:tav>
                                        <p:tav tm="100000">
                                          <p:val>
                                            <p:strVal val="ppt_x"/>
                                          </p:val>
                                        </p:tav>
                                      </p:tavLst>
                                    </p:anim>
                                    <p:anim calcmode="lin" valueType="num">
                                      <p:cBhvr>
                                        <p:cTn id="49" dur="1000"/>
                                        <p:tgtEl>
                                          <p:spTgt spid="61"/>
                                        </p:tgtEl>
                                        <p:attrNameLst>
                                          <p:attrName>ppt_y</p:attrName>
                                        </p:attrNameLst>
                                      </p:cBhvr>
                                      <p:tavLst>
                                        <p:tav tm="0">
                                          <p:val>
                                            <p:strVal val="ppt_y"/>
                                          </p:val>
                                        </p:tav>
                                        <p:tav tm="100000">
                                          <p:val>
                                            <p:strVal val="ppt_y+.1"/>
                                          </p:val>
                                        </p:tav>
                                      </p:tavLst>
                                    </p:anim>
                                    <p:set>
                                      <p:cBhvr>
                                        <p:cTn id="50" dur="1" fill="hold">
                                          <p:stCondLst>
                                            <p:cond delay="999"/>
                                          </p:stCondLst>
                                        </p:cTn>
                                        <p:tgtEl>
                                          <p:spTgt spid="61"/>
                                        </p:tgtEl>
                                        <p:attrNameLst>
                                          <p:attrName>style.visibility</p:attrName>
                                        </p:attrNameLst>
                                      </p:cBhvr>
                                      <p:to>
                                        <p:strVal val="hidden"/>
                                      </p:to>
                                    </p:set>
                                  </p:childTnLst>
                                </p:cTn>
                              </p:par>
                              <p:par>
                                <p:cTn id="51" presetID="42" presetClass="exit" presetSubtype="0" fill="hold" grpId="1" nodeType="withEffect">
                                  <p:stCondLst>
                                    <p:cond delay="0"/>
                                  </p:stCondLst>
                                  <p:childTnLst>
                                    <p:animEffect transition="out" filter="fade">
                                      <p:cBhvr>
                                        <p:cTn id="52" dur="1000"/>
                                        <p:tgtEl>
                                          <p:spTgt spid="63"/>
                                        </p:tgtEl>
                                      </p:cBhvr>
                                    </p:animEffect>
                                    <p:anim calcmode="lin" valueType="num">
                                      <p:cBhvr>
                                        <p:cTn id="53" dur="1000"/>
                                        <p:tgtEl>
                                          <p:spTgt spid="63"/>
                                        </p:tgtEl>
                                        <p:attrNameLst>
                                          <p:attrName>ppt_x</p:attrName>
                                        </p:attrNameLst>
                                      </p:cBhvr>
                                      <p:tavLst>
                                        <p:tav tm="0">
                                          <p:val>
                                            <p:strVal val="ppt_x"/>
                                          </p:val>
                                        </p:tav>
                                        <p:tav tm="100000">
                                          <p:val>
                                            <p:strVal val="ppt_x"/>
                                          </p:val>
                                        </p:tav>
                                      </p:tavLst>
                                    </p:anim>
                                    <p:anim calcmode="lin" valueType="num">
                                      <p:cBhvr>
                                        <p:cTn id="54" dur="1000"/>
                                        <p:tgtEl>
                                          <p:spTgt spid="63"/>
                                        </p:tgtEl>
                                        <p:attrNameLst>
                                          <p:attrName>ppt_y</p:attrName>
                                        </p:attrNameLst>
                                      </p:cBhvr>
                                      <p:tavLst>
                                        <p:tav tm="0">
                                          <p:val>
                                            <p:strVal val="ppt_y"/>
                                          </p:val>
                                        </p:tav>
                                        <p:tav tm="100000">
                                          <p:val>
                                            <p:strVal val="ppt_y+.1"/>
                                          </p:val>
                                        </p:tav>
                                      </p:tavLst>
                                    </p:anim>
                                    <p:set>
                                      <p:cBhvr>
                                        <p:cTn id="55" dur="1" fill="hold">
                                          <p:stCondLst>
                                            <p:cond delay="999"/>
                                          </p:stCondLst>
                                        </p:cTn>
                                        <p:tgtEl>
                                          <p:spTgt spid="63"/>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1000"/>
                                        <p:tgtEl>
                                          <p:spTgt spid="62"/>
                                        </p:tgtEl>
                                      </p:cBhvr>
                                    </p:animEffect>
                                    <p:anim calcmode="lin" valueType="num">
                                      <p:cBhvr>
                                        <p:cTn id="58" dur="1000"/>
                                        <p:tgtEl>
                                          <p:spTgt spid="62"/>
                                        </p:tgtEl>
                                        <p:attrNameLst>
                                          <p:attrName>ppt_x</p:attrName>
                                        </p:attrNameLst>
                                      </p:cBhvr>
                                      <p:tavLst>
                                        <p:tav tm="0">
                                          <p:val>
                                            <p:strVal val="ppt_x"/>
                                          </p:val>
                                        </p:tav>
                                        <p:tav tm="100000">
                                          <p:val>
                                            <p:strVal val="ppt_x"/>
                                          </p:val>
                                        </p:tav>
                                      </p:tavLst>
                                    </p:anim>
                                    <p:anim calcmode="lin" valueType="num">
                                      <p:cBhvr>
                                        <p:cTn id="59" dur="1000"/>
                                        <p:tgtEl>
                                          <p:spTgt spid="62"/>
                                        </p:tgtEl>
                                        <p:attrNameLst>
                                          <p:attrName>ppt_y</p:attrName>
                                        </p:attrNameLst>
                                      </p:cBhvr>
                                      <p:tavLst>
                                        <p:tav tm="0">
                                          <p:val>
                                            <p:strVal val="ppt_y"/>
                                          </p:val>
                                        </p:tav>
                                        <p:tav tm="100000">
                                          <p:val>
                                            <p:strVal val="ppt_y+.1"/>
                                          </p:val>
                                        </p:tav>
                                      </p:tavLst>
                                    </p:anim>
                                    <p:set>
                                      <p:cBhvr>
                                        <p:cTn id="60" dur="1" fill="hold">
                                          <p:stCondLst>
                                            <p:cond delay="999"/>
                                          </p:stCondLst>
                                        </p:cTn>
                                        <p:tgtEl>
                                          <p:spTgt spid="62"/>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64"/>
                                        </p:tgtEl>
                                      </p:cBhvr>
                                    </p:animEffect>
                                    <p:anim calcmode="lin" valueType="num">
                                      <p:cBhvr>
                                        <p:cTn id="63" dur="1000"/>
                                        <p:tgtEl>
                                          <p:spTgt spid="64"/>
                                        </p:tgtEl>
                                        <p:attrNameLst>
                                          <p:attrName>ppt_x</p:attrName>
                                        </p:attrNameLst>
                                      </p:cBhvr>
                                      <p:tavLst>
                                        <p:tav tm="0">
                                          <p:val>
                                            <p:strVal val="ppt_x"/>
                                          </p:val>
                                        </p:tav>
                                        <p:tav tm="100000">
                                          <p:val>
                                            <p:strVal val="ppt_x"/>
                                          </p:val>
                                        </p:tav>
                                      </p:tavLst>
                                    </p:anim>
                                    <p:anim calcmode="lin" valueType="num">
                                      <p:cBhvr>
                                        <p:cTn id="64" dur="1000"/>
                                        <p:tgtEl>
                                          <p:spTgt spid="64"/>
                                        </p:tgtEl>
                                        <p:attrNameLst>
                                          <p:attrName>ppt_y</p:attrName>
                                        </p:attrNameLst>
                                      </p:cBhvr>
                                      <p:tavLst>
                                        <p:tav tm="0">
                                          <p:val>
                                            <p:strVal val="ppt_y"/>
                                          </p:val>
                                        </p:tav>
                                        <p:tav tm="100000">
                                          <p:val>
                                            <p:strVal val="ppt_y+.1"/>
                                          </p:val>
                                        </p:tav>
                                      </p:tavLst>
                                    </p:anim>
                                    <p:set>
                                      <p:cBhvr>
                                        <p:cTn id="65" dur="1" fill="hold">
                                          <p:stCondLst>
                                            <p:cond delay="999"/>
                                          </p:stCondLst>
                                        </p:cTn>
                                        <p:tgtEl>
                                          <p:spTgt spid="64"/>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65"/>
                                        </p:tgtEl>
                                      </p:cBhvr>
                                    </p:animEffect>
                                    <p:anim calcmode="lin" valueType="num">
                                      <p:cBhvr>
                                        <p:cTn id="68" dur="1000"/>
                                        <p:tgtEl>
                                          <p:spTgt spid="65"/>
                                        </p:tgtEl>
                                        <p:attrNameLst>
                                          <p:attrName>ppt_x</p:attrName>
                                        </p:attrNameLst>
                                      </p:cBhvr>
                                      <p:tavLst>
                                        <p:tav tm="0">
                                          <p:val>
                                            <p:strVal val="ppt_x"/>
                                          </p:val>
                                        </p:tav>
                                        <p:tav tm="100000">
                                          <p:val>
                                            <p:strVal val="ppt_x"/>
                                          </p:val>
                                        </p:tav>
                                      </p:tavLst>
                                    </p:anim>
                                    <p:anim calcmode="lin" valueType="num">
                                      <p:cBhvr>
                                        <p:cTn id="69" dur="1000"/>
                                        <p:tgtEl>
                                          <p:spTgt spid="65"/>
                                        </p:tgtEl>
                                        <p:attrNameLst>
                                          <p:attrName>ppt_y</p:attrName>
                                        </p:attrNameLst>
                                      </p:cBhvr>
                                      <p:tavLst>
                                        <p:tav tm="0">
                                          <p:val>
                                            <p:strVal val="ppt_y"/>
                                          </p:val>
                                        </p:tav>
                                        <p:tav tm="100000">
                                          <p:val>
                                            <p:strVal val="ppt_y+.1"/>
                                          </p:val>
                                        </p:tav>
                                      </p:tavLst>
                                    </p:anim>
                                    <p:set>
                                      <p:cBhvr>
                                        <p:cTn id="70" dur="1" fill="hold">
                                          <p:stCondLst>
                                            <p:cond delay="999"/>
                                          </p:stCondLst>
                                        </p:cTn>
                                        <p:tgtEl>
                                          <p:spTgt spid="65"/>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66"/>
                                        </p:tgtEl>
                                      </p:cBhvr>
                                    </p:animEffect>
                                    <p:anim calcmode="lin" valueType="num">
                                      <p:cBhvr>
                                        <p:cTn id="73" dur="1000"/>
                                        <p:tgtEl>
                                          <p:spTgt spid="66"/>
                                        </p:tgtEl>
                                        <p:attrNameLst>
                                          <p:attrName>ppt_x</p:attrName>
                                        </p:attrNameLst>
                                      </p:cBhvr>
                                      <p:tavLst>
                                        <p:tav tm="0">
                                          <p:val>
                                            <p:strVal val="ppt_x"/>
                                          </p:val>
                                        </p:tav>
                                        <p:tav tm="100000">
                                          <p:val>
                                            <p:strVal val="ppt_x"/>
                                          </p:val>
                                        </p:tav>
                                      </p:tavLst>
                                    </p:anim>
                                    <p:anim calcmode="lin" valueType="num">
                                      <p:cBhvr>
                                        <p:cTn id="74" dur="1000"/>
                                        <p:tgtEl>
                                          <p:spTgt spid="66"/>
                                        </p:tgtEl>
                                        <p:attrNameLst>
                                          <p:attrName>ppt_y</p:attrName>
                                        </p:attrNameLst>
                                      </p:cBhvr>
                                      <p:tavLst>
                                        <p:tav tm="0">
                                          <p:val>
                                            <p:strVal val="ppt_y"/>
                                          </p:val>
                                        </p:tav>
                                        <p:tav tm="100000">
                                          <p:val>
                                            <p:strVal val="ppt_y+.1"/>
                                          </p:val>
                                        </p:tav>
                                      </p:tavLst>
                                    </p:anim>
                                    <p:set>
                                      <p:cBhvr>
                                        <p:cTn id="75" dur="1" fill="hold">
                                          <p:stCondLst>
                                            <p:cond delay="999"/>
                                          </p:stCondLst>
                                        </p:cTn>
                                        <p:tgtEl>
                                          <p:spTgt spid="66"/>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67"/>
                                        </p:tgtEl>
                                      </p:cBhvr>
                                    </p:animEffect>
                                    <p:anim calcmode="lin" valueType="num">
                                      <p:cBhvr>
                                        <p:cTn id="78" dur="1000"/>
                                        <p:tgtEl>
                                          <p:spTgt spid="67"/>
                                        </p:tgtEl>
                                        <p:attrNameLst>
                                          <p:attrName>ppt_x</p:attrName>
                                        </p:attrNameLst>
                                      </p:cBhvr>
                                      <p:tavLst>
                                        <p:tav tm="0">
                                          <p:val>
                                            <p:strVal val="ppt_x"/>
                                          </p:val>
                                        </p:tav>
                                        <p:tav tm="100000">
                                          <p:val>
                                            <p:strVal val="ppt_x"/>
                                          </p:val>
                                        </p:tav>
                                      </p:tavLst>
                                    </p:anim>
                                    <p:anim calcmode="lin" valueType="num">
                                      <p:cBhvr>
                                        <p:cTn id="79" dur="1000"/>
                                        <p:tgtEl>
                                          <p:spTgt spid="67"/>
                                        </p:tgtEl>
                                        <p:attrNameLst>
                                          <p:attrName>ppt_y</p:attrName>
                                        </p:attrNameLst>
                                      </p:cBhvr>
                                      <p:tavLst>
                                        <p:tav tm="0">
                                          <p:val>
                                            <p:strVal val="ppt_y"/>
                                          </p:val>
                                        </p:tav>
                                        <p:tav tm="100000">
                                          <p:val>
                                            <p:strVal val="ppt_y+.1"/>
                                          </p:val>
                                        </p:tav>
                                      </p:tavLst>
                                    </p:anim>
                                    <p:set>
                                      <p:cBhvr>
                                        <p:cTn id="80" dur="1" fill="hold">
                                          <p:stCondLst>
                                            <p:cond delay="999"/>
                                          </p:stCondLst>
                                        </p:cTn>
                                        <p:tgtEl>
                                          <p:spTgt spid="67"/>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1000"/>
                                        <p:tgtEl>
                                          <p:spTgt spid="68"/>
                                        </p:tgtEl>
                                      </p:cBhvr>
                                    </p:animEffect>
                                    <p:anim calcmode="lin" valueType="num">
                                      <p:cBhvr>
                                        <p:cTn id="83" dur="1000"/>
                                        <p:tgtEl>
                                          <p:spTgt spid="68"/>
                                        </p:tgtEl>
                                        <p:attrNameLst>
                                          <p:attrName>ppt_x</p:attrName>
                                        </p:attrNameLst>
                                      </p:cBhvr>
                                      <p:tavLst>
                                        <p:tav tm="0">
                                          <p:val>
                                            <p:strVal val="ppt_x"/>
                                          </p:val>
                                        </p:tav>
                                        <p:tav tm="100000">
                                          <p:val>
                                            <p:strVal val="ppt_x"/>
                                          </p:val>
                                        </p:tav>
                                      </p:tavLst>
                                    </p:anim>
                                    <p:anim calcmode="lin" valueType="num">
                                      <p:cBhvr>
                                        <p:cTn id="84" dur="1000"/>
                                        <p:tgtEl>
                                          <p:spTgt spid="68"/>
                                        </p:tgtEl>
                                        <p:attrNameLst>
                                          <p:attrName>ppt_y</p:attrName>
                                        </p:attrNameLst>
                                      </p:cBhvr>
                                      <p:tavLst>
                                        <p:tav tm="0">
                                          <p:val>
                                            <p:strVal val="ppt_y"/>
                                          </p:val>
                                        </p:tav>
                                        <p:tav tm="100000">
                                          <p:val>
                                            <p:strVal val="ppt_y+.1"/>
                                          </p:val>
                                        </p:tav>
                                      </p:tavLst>
                                    </p:anim>
                                    <p:set>
                                      <p:cBhvr>
                                        <p:cTn id="85" dur="1" fill="hold">
                                          <p:stCondLst>
                                            <p:cond delay="999"/>
                                          </p:stCondLst>
                                        </p:cTn>
                                        <p:tgtEl>
                                          <p:spTgt spid="68"/>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69"/>
                                        </p:tgtEl>
                                      </p:cBhvr>
                                    </p:animEffect>
                                    <p:anim calcmode="lin" valueType="num">
                                      <p:cBhvr>
                                        <p:cTn id="88" dur="1000"/>
                                        <p:tgtEl>
                                          <p:spTgt spid="69"/>
                                        </p:tgtEl>
                                        <p:attrNameLst>
                                          <p:attrName>ppt_x</p:attrName>
                                        </p:attrNameLst>
                                      </p:cBhvr>
                                      <p:tavLst>
                                        <p:tav tm="0">
                                          <p:val>
                                            <p:strVal val="ppt_x"/>
                                          </p:val>
                                        </p:tav>
                                        <p:tav tm="100000">
                                          <p:val>
                                            <p:strVal val="ppt_x"/>
                                          </p:val>
                                        </p:tav>
                                      </p:tavLst>
                                    </p:anim>
                                    <p:anim calcmode="lin" valueType="num">
                                      <p:cBhvr>
                                        <p:cTn id="89" dur="1000"/>
                                        <p:tgtEl>
                                          <p:spTgt spid="69"/>
                                        </p:tgtEl>
                                        <p:attrNameLst>
                                          <p:attrName>ppt_y</p:attrName>
                                        </p:attrNameLst>
                                      </p:cBhvr>
                                      <p:tavLst>
                                        <p:tav tm="0">
                                          <p:val>
                                            <p:strVal val="ppt_y"/>
                                          </p:val>
                                        </p:tav>
                                        <p:tav tm="100000">
                                          <p:val>
                                            <p:strVal val="ppt_y+.1"/>
                                          </p:val>
                                        </p:tav>
                                      </p:tavLst>
                                    </p:anim>
                                    <p:set>
                                      <p:cBhvr>
                                        <p:cTn id="90" dur="1" fill="hold">
                                          <p:stCondLst>
                                            <p:cond delay="999"/>
                                          </p:stCondLst>
                                        </p:cTn>
                                        <p:tgtEl>
                                          <p:spTgt spid="69"/>
                                        </p:tgtEl>
                                        <p:attrNameLst>
                                          <p:attrName>style.visibility</p:attrName>
                                        </p:attrNameLst>
                                      </p:cBhvr>
                                      <p:to>
                                        <p:strVal val="hidden"/>
                                      </p:to>
                                    </p:set>
                                  </p:childTnLst>
                                </p:cTn>
                              </p:par>
                              <p:par>
                                <p:cTn id="91" presetID="42" presetClass="exit" presetSubtype="0" fill="hold" grpId="1" nodeType="withEffect">
                                  <p:stCondLst>
                                    <p:cond delay="0"/>
                                  </p:stCondLst>
                                  <p:childTnLst>
                                    <p:animEffect transition="out" filter="fade">
                                      <p:cBhvr>
                                        <p:cTn id="92" dur="1000"/>
                                        <p:tgtEl>
                                          <p:spTgt spid="70"/>
                                        </p:tgtEl>
                                      </p:cBhvr>
                                    </p:animEffect>
                                    <p:anim calcmode="lin" valueType="num">
                                      <p:cBhvr>
                                        <p:cTn id="93" dur="1000"/>
                                        <p:tgtEl>
                                          <p:spTgt spid="70"/>
                                        </p:tgtEl>
                                        <p:attrNameLst>
                                          <p:attrName>ppt_x</p:attrName>
                                        </p:attrNameLst>
                                      </p:cBhvr>
                                      <p:tavLst>
                                        <p:tav tm="0">
                                          <p:val>
                                            <p:strVal val="ppt_x"/>
                                          </p:val>
                                        </p:tav>
                                        <p:tav tm="100000">
                                          <p:val>
                                            <p:strVal val="ppt_x"/>
                                          </p:val>
                                        </p:tav>
                                      </p:tavLst>
                                    </p:anim>
                                    <p:anim calcmode="lin" valueType="num">
                                      <p:cBhvr>
                                        <p:cTn id="94" dur="1000"/>
                                        <p:tgtEl>
                                          <p:spTgt spid="70"/>
                                        </p:tgtEl>
                                        <p:attrNameLst>
                                          <p:attrName>ppt_y</p:attrName>
                                        </p:attrNameLst>
                                      </p:cBhvr>
                                      <p:tavLst>
                                        <p:tav tm="0">
                                          <p:val>
                                            <p:strVal val="ppt_y"/>
                                          </p:val>
                                        </p:tav>
                                        <p:tav tm="100000">
                                          <p:val>
                                            <p:strVal val="ppt_y+.1"/>
                                          </p:val>
                                        </p:tav>
                                      </p:tavLst>
                                    </p:anim>
                                    <p:set>
                                      <p:cBhvr>
                                        <p:cTn id="95" dur="1" fill="hold">
                                          <p:stCondLst>
                                            <p:cond delay="999"/>
                                          </p:stCondLst>
                                        </p:cTn>
                                        <p:tgtEl>
                                          <p:spTgt spid="70"/>
                                        </p:tgtEl>
                                        <p:attrNameLst>
                                          <p:attrName>style.visibility</p:attrName>
                                        </p:attrNameLst>
                                      </p:cBhvr>
                                      <p:to>
                                        <p:strVal val="hidden"/>
                                      </p:to>
                                    </p:set>
                                  </p:childTnLst>
                                </p:cTn>
                              </p:par>
                              <p:par>
                                <p:cTn id="96" presetID="42" presetClass="exit" presetSubtype="0" fill="hold" grpId="0" nodeType="withEffect">
                                  <p:stCondLst>
                                    <p:cond delay="0"/>
                                  </p:stCondLst>
                                  <p:childTnLst>
                                    <p:animEffect transition="out" filter="fade">
                                      <p:cBhvr>
                                        <p:cTn id="97" dur="1000"/>
                                        <p:tgtEl>
                                          <p:spTgt spid="5"/>
                                        </p:tgtEl>
                                      </p:cBhvr>
                                    </p:animEffect>
                                    <p:anim calcmode="lin" valueType="num">
                                      <p:cBhvr>
                                        <p:cTn id="98" dur="1000"/>
                                        <p:tgtEl>
                                          <p:spTgt spid="5"/>
                                        </p:tgtEl>
                                        <p:attrNameLst>
                                          <p:attrName>ppt_x</p:attrName>
                                        </p:attrNameLst>
                                      </p:cBhvr>
                                      <p:tavLst>
                                        <p:tav tm="0">
                                          <p:val>
                                            <p:strVal val="ppt_x"/>
                                          </p:val>
                                        </p:tav>
                                        <p:tav tm="100000">
                                          <p:val>
                                            <p:strVal val="ppt_x"/>
                                          </p:val>
                                        </p:tav>
                                      </p:tavLst>
                                    </p:anim>
                                    <p:anim calcmode="lin" valueType="num">
                                      <p:cBhvr>
                                        <p:cTn id="99" dur="1000"/>
                                        <p:tgtEl>
                                          <p:spTgt spid="5"/>
                                        </p:tgtEl>
                                        <p:attrNameLst>
                                          <p:attrName>ppt_y</p:attrName>
                                        </p:attrNameLst>
                                      </p:cBhvr>
                                      <p:tavLst>
                                        <p:tav tm="0">
                                          <p:val>
                                            <p:strVal val="ppt_y"/>
                                          </p:val>
                                        </p:tav>
                                        <p:tav tm="100000">
                                          <p:val>
                                            <p:strVal val="ppt_y+.1"/>
                                          </p:val>
                                        </p:tav>
                                      </p:tavLst>
                                    </p:anim>
                                    <p:set>
                                      <p:cBhvr>
                                        <p:cTn id="10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P spid="61" grpId="1"/>
      <p:bldP spid="62" grpId="0"/>
      <p:bldP spid="62" grpId="1"/>
      <p:bldP spid="63" grpId="0"/>
      <p:bldP spid="63" grpId="1"/>
      <p:bldP spid="64" grpId="0" animBg="1"/>
      <p:bldP spid="64" grpId="1" animBg="1"/>
      <p:bldP spid="65" grpId="0" animBg="1"/>
      <p:bldP spid="65" grpId="1" animBg="1"/>
      <p:bldP spid="66" grpId="0"/>
      <p:bldP spid="66" grpId="1"/>
      <p:bldP spid="67" grpId="0" animBg="1"/>
      <p:bldP spid="67" grpId="1" animBg="1"/>
      <p:bldP spid="68" grpId="0"/>
      <p:bldP spid="68" grpId="1"/>
      <p:bldP spid="69" grpId="0"/>
      <p:bldP spid="69" grpId="1"/>
      <p:bldP spid="70" grpId="0"/>
      <p:bldP spid="7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extLst>
              <a:ext uri="{FF2B5EF4-FFF2-40B4-BE49-F238E27FC236}">
                <a16:creationId xmlns:a16="http://schemas.microsoft.com/office/drawing/2014/main" id="{4ACA6792-20E2-43C8-B7DB-153D389730BD}"/>
              </a:ext>
            </a:extLst>
          </p:cNvPr>
          <p:cNvSpPr/>
          <p:nvPr/>
        </p:nvSpPr>
        <p:spPr>
          <a:xfrm>
            <a:off x="-17583" y="587772"/>
            <a:ext cx="1987532"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What is Hypnosis? </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A5859C85-1E92-4C7C-9584-8912AFE26669}"/>
              </a:ext>
            </a:extLst>
          </p:cNvPr>
          <p:cNvSpPr/>
          <p:nvPr/>
        </p:nvSpPr>
        <p:spPr>
          <a:xfrm>
            <a:off x="-17583" y="1033358"/>
            <a:ext cx="260488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C9B537C3-8469-4521-9D91-D794AF094252}"/>
              </a:ext>
            </a:extLst>
          </p:cNvPr>
          <p:cNvSpPr/>
          <p:nvPr/>
        </p:nvSpPr>
        <p:spPr>
          <a:xfrm>
            <a:off x="-17583" y="1478944"/>
            <a:ext cx="2309030"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C092F7DF-8C9F-4442-845C-824CC0DAA520}"/>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D096574E-DBB0-405F-8B91-78E01E14F6EB}"/>
              </a:ext>
            </a:extLst>
          </p:cNvPr>
          <p:cNvSpPr/>
          <p:nvPr/>
        </p:nvSpPr>
        <p:spPr>
          <a:xfrm>
            <a:off x="-17583" y="2389455"/>
            <a:ext cx="1276311"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Conclusion</a:t>
            </a:r>
            <a:r>
              <a:rPr lang="en-US" dirty="0">
                <a:solidFill>
                  <a:srgbClr val="7E7964"/>
                </a:solidFill>
                <a:effectLst>
                  <a:outerShdw blurRad="38100" dist="38100" dir="2700000" algn="tl">
                    <a:srgbClr val="000000">
                      <a:alpha val="43137"/>
                    </a:srgbClr>
                  </a:outerShdw>
                </a:effectLst>
              </a:rPr>
              <a:t> </a:t>
            </a:r>
            <a:endParaRPr lang="he-IL" dirty="0">
              <a:solidFill>
                <a:srgbClr val="7E7964"/>
              </a:solidFill>
              <a:effectLst>
                <a:outerShdw blurRad="38100" dist="38100" dir="2700000" algn="tl">
                  <a:srgbClr val="000000">
                    <a:alpha val="43137"/>
                  </a:srgbClr>
                </a:outerShdw>
              </a:effectLst>
            </a:endParaRPr>
          </a:p>
        </p:txBody>
      </p:sp>
      <p:sp>
        <p:nvSpPr>
          <p:cNvPr id="39" name="מלבן 38">
            <a:extLst>
              <a:ext uri="{FF2B5EF4-FFF2-40B4-BE49-F238E27FC236}">
                <a16:creationId xmlns:a16="http://schemas.microsoft.com/office/drawing/2014/main" id="{540CFCE7-375C-4CA4-9B16-DBACE0090D45}"/>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0" name="מלבן 39">
            <a:extLst>
              <a:ext uri="{FF2B5EF4-FFF2-40B4-BE49-F238E27FC236}">
                <a16:creationId xmlns:a16="http://schemas.microsoft.com/office/drawing/2014/main" id="{BB96AA8E-B510-4742-B476-B536942BF211}"/>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1" name="תמונה 40" descr="תמונה שמכילה אדם, מקורה, קבוצה, קיר&#10;&#10;התיאור נוצר באופן אוטומטי">
            <a:hlinkClick r:id="rId2"/>
            <a:extLst>
              <a:ext uri="{FF2B5EF4-FFF2-40B4-BE49-F238E27FC236}">
                <a16:creationId xmlns:a16="http://schemas.microsoft.com/office/drawing/2014/main" id="{E3F6E774-C2FA-42B0-8D48-D5A4AE88DE9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2" name="מלבן 41">
            <a:extLst>
              <a:ext uri="{FF2B5EF4-FFF2-40B4-BE49-F238E27FC236}">
                <a16:creationId xmlns:a16="http://schemas.microsoft.com/office/drawing/2014/main" id="{0B792001-4424-4062-B159-81CA8A2EF074}"/>
              </a:ext>
            </a:extLst>
          </p:cNvPr>
          <p:cNvSpPr/>
          <p:nvPr/>
        </p:nvSpPr>
        <p:spPr>
          <a:xfrm>
            <a:off x="-17583" y="1867380"/>
            <a:ext cx="2943242"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71" name="מלבן 70">
            <a:extLst>
              <a:ext uri="{FF2B5EF4-FFF2-40B4-BE49-F238E27FC236}">
                <a16:creationId xmlns:a16="http://schemas.microsoft.com/office/drawing/2014/main" id="{FB21FBC5-3441-457E-B89C-6DAD7558D64E}"/>
              </a:ext>
            </a:extLst>
          </p:cNvPr>
          <p:cNvSpPr/>
          <p:nvPr/>
        </p:nvSpPr>
        <p:spPr>
          <a:xfrm>
            <a:off x="4466063" y="1362357"/>
            <a:ext cx="4868064" cy="461665"/>
          </a:xfrm>
          <a:prstGeom prst="rect">
            <a:avLst/>
          </a:prstGeom>
        </p:spPr>
        <p:txBody>
          <a:bodyPr wrap="square">
            <a:spAutoFit/>
          </a:bodyPr>
          <a:lstStyle/>
          <a:p>
            <a:pPr algn="l" rtl="0"/>
            <a:r>
              <a:rPr lang="en-US" sz="2400" dirty="0">
                <a:solidFill>
                  <a:schemeClr val="bg1"/>
                </a:solidFill>
              </a:rPr>
              <a:t>Science as player in the cultural arena</a:t>
            </a:r>
            <a:endParaRPr lang="he-IL" sz="2400" dirty="0">
              <a:solidFill>
                <a:schemeClr val="bg1"/>
              </a:solidFill>
            </a:endParaRPr>
          </a:p>
        </p:txBody>
      </p:sp>
      <p:sp>
        <p:nvSpPr>
          <p:cNvPr id="72" name="מלבן 71">
            <a:extLst>
              <a:ext uri="{FF2B5EF4-FFF2-40B4-BE49-F238E27FC236}">
                <a16:creationId xmlns:a16="http://schemas.microsoft.com/office/drawing/2014/main" id="{63AD0589-6DFF-4923-AC7E-26E6912AD13C}"/>
              </a:ext>
            </a:extLst>
          </p:cNvPr>
          <p:cNvSpPr/>
          <p:nvPr/>
        </p:nvSpPr>
        <p:spPr>
          <a:xfrm>
            <a:off x="4610815" y="2356478"/>
            <a:ext cx="4578561" cy="461665"/>
          </a:xfrm>
          <a:prstGeom prst="rect">
            <a:avLst/>
          </a:prstGeom>
        </p:spPr>
        <p:txBody>
          <a:bodyPr wrap="none">
            <a:spAutoFit/>
          </a:bodyPr>
          <a:lstStyle/>
          <a:p>
            <a:pPr algn="l" rtl="0"/>
            <a:r>
              <a:rPr lang="en-US" sz="2400" dirty="0">
                <a:solidFill>
                  <a:schemeClr val="bg1"/>
                </a:solidFill>
              </a:rPr>
              <a:t>Weakening science’s “truth-claims”</a:t>
            </a:r>
            <a:endParaRPr lang="he-IL" sz="2400" dirty="0">
              <a:solidFill>
                <a:schemeClr val="bg1"/>
              </a:solidFill>
            </a:endParaRPr>
          </a:p>
        </p:txBody>
      </p:sp>
      <p:sp>
        <p:nvSpPr>
          <p:cNvPr id="73" name="מלבן 72">
            <a:extLst>
              <a:ext uri="{FF2B5EF4-FFF2-40B4-BE49-F238E27FC236}">
                <a16:creationId xmlns:a16="http://schemas.microsoft.com/office/drawing/2014/main" id="{615DD788-98C9-43CB-A4C2-AB175AEC8150}"/>
              </a:ext>
            </a:extLst>
          </p:cNvPr>
          <p:cNvSpPr/>
          <p:nvPr/>
        </p:nvSpPr>
        <p:spPr>
          <a:xfrm>
            <a:off x="4278127" y="3350599"/>
            <a:ext cx="5243936" cy="461665"/>
          </a:xfrm>
          <a:prstGeom prst="rect">
            <a:avLst/>
          </a:prstGeom>
        </p:spPr>
        <p:txBody>
          <a:bodyPr wrap="none">
            <a:spAutoFit/>
          </a:bodyPr>
          <a:lstStyle/>
          <a:p>
            <a:pPr algn="l" rtl="0"/>
            <a:r>
              <a:rPr lang="en-US" sz="2400" dirty="0">
                <a:solidFill>
                  <a:schemeClr val="bg1"/>
                </a:solidFill>
              </a:rPr>
              <a:t>Affinity to religious\magical phenomena</a:t>
            </a:r>
            <a:endParaRPr lang="he-IL" sz="2400" dirty="0">
              <a:solidFill>
                <a:schemeClr val="bg1"/>
              </a:solidFill>
            </a:endParaRPr>
          </a:p>
        </p:txBody>
      </p:sp>
      <p:sp>
        <p:nvSpPr>
          <p:cNvPr id="75" name="מלבן 74">
            <a:extLst>
              <a:ext uri="{FF2B5EF4-FFF2-40B4-BE49-F238E27FC236}">
                <a16:creationId xmlns:a16="http://schemas.microsoft.com/office/drawing/2014/main" id="{77DF5803-E770-45F1-BB89-C215A34D3005}"/>
              </a:ext>
            </a:extLst>
          </p:cNvPr>
          <p:cNvSpPr/>
          <p:nvPr/>
        </p:nvSpPr>
        <p:spPr>
          <a:xfrm>
            <a:off x="5602592" y="4344720"/>
            <a:ext cx="2647200" cy="589072"/>
          </a:xfrm>
          <a:prstGeom prst="rect">
            <a:avLst/>
          </a:prstGeom>
        </p:spPr>
        <p:txBody>
          <a:bodyPr wrap="none">
            <a:spAutoFit/>
          </a:bodyPr>
          <a:lstStyle/>
          <a:p>
            <a:pPr algn="l" rtl="0">
              <a:lnSpc>
                <a:spcPct val="150000"/>
              </a:lnSpc>
              <a:spcAft>
                <a:spcPts val="600"/>
              </a:spcAft>
            </a:pPr>
            <a:r>
              <a:rPr lang="en-US" sz="2400" b="1" dirty="0">
                <a:solidFill>
                  <a:schemeClr val="bg1"/>
                </a:solidFill>
              </a:rPr>
              <a:t>Science as Religion </a:t>
            </a:r>
          </a:p>
        </p:txBody>
      </p:sp>
    </p:spTree>
    <p:extLst>
      <p:ext uri="{BB962C8B-B14F-4D97-AF65-F5344CB8AC3E}">
        <p14:creationId xmlns:p14="http://schemas.microsoft.com/office/powerpoint/2010/main" val="492906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2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125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125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125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71"/>
                                        </p:tgtEl>
                                      </p:cBhvr>
                                    </p:animEffect>
                                    <p:anim calcmode="lin" valueType="num">
                                      <p:cBhvr>
                                        <p:cTn id="27" dur="1000"/>
                                        <p:tgtEl>
                                          <p:spTgt spid="71"/>
                                        </p:tgtEl>
                                        <p:attrNameLst>
                                          <p:attrName>ppt_x</p:attrName>
                                        </p:attrNameLst>
                                      </p:cBhvr>
                                      <p:tavLst>
                                        <p:tav tm="0">
                                          <p:val>
                                            <p:strVal val="ppt_x"/>
                                          </p:val>
                                        </p:tav>
                                        <p:tav tm="100000">
                                          <p:val>
                                            <p:strVal val="ppt_x"/>
                                          </p:val>
                                        </p:tav>
                                      </p:tavLst>
                                    </p:anim>
                                    <p:anim calcmode="lin" valueType="num">
                                      <p:cBhvr>
                                        <p:cTn id="28" dur="1000"/>
                                        <p:tgtEl>
                                          <p:spTgt spid="71"/>
                                        </p:tgtEl>
                                        <p:attrNameLst>
                                          <p:attrName>ppt_y</p:attrName>
                                        </p:attrNameLst>
                                      </p:cBhvr>
                                      <p:tavLst>
                                        <p:tav tm="0">
                                          <p:val>
                                            <p:strVal val="ppt_y"/>
                                          </p:val>
                                        </p:tav>
                                        <p:tav tm="100000">
                                          <p:val>
                                            <p:strVal val="ppt_y+.1"/>
                                          </p:val>
                                        </p:tav>
                                      </p:tavLst>
                                    </p:anim>
                                    <p:set>
                                      <p:cBhvr>
                                        <p:cTn id="29" dur="1" fill="hold">
                                          <p:stCondLst>
                                            <p:cond delay="999"/>
                                          </p:stCondLst>
                                        </p:cTn>
                                        <p:tgtEl>
                                          <p:spTgt spid="71"/>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2"/>
                                        </p:tgtEl>
                                      </p:cBhvr>
                                    </p:animEffect>
                                    <p:anim calcmode="lin" valueType="num">
                                      <p:cBhvr>
                                        <p:cTn id="32" dur="1000"/>
                                        <p:tgtEl>
                                          <p:spTgt spid="72"/>
                                        </p:tgtEl>
                                        <p:attrNameLst>
                                          <p:attrName>ppt_x</p:attrName>
                                        </p:attrNameLst>
                                      </p:cBhvr>
                                      <p:tavLst>
                                        <p:tav tm="0">
                                          <p:val>
                                            <p:strVal val="ppt_x"/>
                                          </p:val>
                                        </p:tav>
                                        <p:tav tm="100000">
                                          <p:val>
                                            <p:strVal val="ppt_x"/>
                                          </p:val>
                                        </p:tav>
                                      </p:tavLst>
                                    </p:anim>
                                    <p:anim calcmode="lin" valueType="num">
                                      <p:cBhvr>
                                        <p:cTn id="33" dur="1000"/>
                                        <p:tgtEl>
                                          <p:spTgt spid="72"/>
                                        </p:tgtEl>
                                        <p:attrNameLst>
                                          <p:attrName>ppt_y</p:attrName>
                                        </p:attrNameLst>
                                      </p:cBhvr>
                                      <p:tavLst>
                                        <p:tav tm="0">
                                          <p:val>
                                            <p:strVal val="ppt_y"/>
                                          </p:val>
                                        </p:tav>
                                        <p:tav tm="100000">
                                          <p:val>
                                            <p:strVal val="ppt_y+.1"/>
                                          </p:val>
                                        </p:tav>
                                      </p:tavLst>
                                    </p:anim>
                                    <p:set>
                                      <p:cBhvr>
                                        <p:cTn id="34" dur="1" fill="hold">
                                          <p:stCondLst>
                                            <p:cond delay="999"/>
                                          </p:stCondLst>
                                        </p:cTn>
                                        <p:tgtEl>
                                          <p:spTgt spid="72"/>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73"/>
                                        </p:tgtEl>
                                      </p:cBhvr>
                                    </p:animEffect>
                                    <p:anim calcmode="lin" valueType="num">
                                      <p:cBhvr>
                                        <p:cTn id="37" dur="1000"/>
                                        <p:tgtEl>
                                          <p:spTgt spid="73"/>
                                        </p:tgtEl>
                                        <p:attrNameLst>
                                          <p:attrName>ppt_x</p:attrName>
                                        </p:attrNameLst>
                                      </p:cBhvr>
                                      <p:tavLst>
                                        <p:tav tm="0">
                                          <p:val>
                                            <p:strVal val="ppt_x"/>
                                          </p:val>
                                        </p:tav>
                                        <p:tav tm="100000">
                                          <p:val>
                                            <p:strVal val="ppt_x"/>
                                          </p:val>
                                        </p:tav>
                                      </p:tavLst>
                                    </p:anim>
                                    <p:anim calcmode="lin" valueType="num">
                                      <p:cBhvr>
                                        <p:cTn id="38" dur="1000"/>
                                        <p:tgtEl>
                                          <p:spTgt spid="73"/>
                                        </p:tgtEl>
                                        <p:attrNameLst>
                                          <p:attrName>ppt_y</p:attrName>
                                        </p:attrNameLst>
                                      </p:cBhvr>
                                      <p:tavLst>
                                        <p:tav tm="0">
                                          <p:val>
                                            <p:strVal val="ppt_y"/>
                                          </p:val>
                                        </p:tav>
                                        <p:tav tm="100000">
                                          <p:val>
                                            <p:strVal val="ppt_y+.1"/>
                                          </p:val>
                                        </p:tav>
                                      </p:tavLst>
                                    </p:anim>
                                    <p:set>
                                      <p:cBhvr>
                                        <p:cTn id="39" dur="1" fill="hold">
                                          <p:stCondLst>
                                            <p:cond delay="999"/>
                                          </p:stCondLst>
                                        </p:cTn>
                                        <p:tgtEl>
                                          <p:spTgt spid="73"/>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75"/>
                                        </p:tgtEl>
                                      </p:cBhvr>
                                    </p:animEffect>
                                    <p:anim calcmode="lin" valueType="num">
                                      <p:cBhvr>
                                        <p:cTn id="42" dur="1000"/>
                                        <p:tgtEl>
                                          <p:spTgt spid="75"/>
                                        </p:tgtEl>
                                        <p:attrNameLst>
                                          <p:attrName>ppt_x</p:attrName>
                                        </p:attrNameLst>
                                      </p:cBhvr>
                                      <p:tavLst>
                                        <p:tav tm="0">
                                          <p:val>
                                            <p:strVal val="ppt_x"/>
                                          </p:val>
                                        </p:tav>
                                        <p:tav tm="100000">
                                          <p:val>
                                            <p:strVal val="ppt_x"/>
                                          </p:val>
                                        </p:tav>
                                      </p:tavLst>
                                    </p:anim>
                                    <p:anim calcmode="lin" valueType="num">
                                      <p:cBhvr>
                                        <p:cTn id="43" dur="1000"/>
                                        <p:tgtEl>
                                          <p:spTgt spid="75"/>
                                        </p:tgtEl>
                                        <p:attrNameLst>
                                          <p:attrName>ppt_y</p:attrName>
                                        </p:attrNameLst>
                                      </p:cBhvr>
                                      <p:tavLst>
                                        <p:tav tm="0">
                                          <p:val>
                                            <p:strVal val="ppt_y"/>
                                          </p:val>
                                        </p:tav>
                                        <p:tav tm="100000">
                                          <p:val>
                                            <p:strVal val="ppt_y+.1"/>
                                          </p:val>
                                        </p:tav>
                                      </p:tavLst>
                                    </p:anim>
                                    <p:set>
                                      <p:cBhvr>
                                        <p:cTn id="44" dur="1" fill="hold">
                                          <p:stCondLst>
                                            <p:cond delay="999"/>
                                          </p:stCondLst>
                                        </p:cTn>
                                        <p:tgtEl>
                                          <p:spTgt spid="75"/>
                                        </p:tgtEl>
                                        <p:attrNameLst>
                                          <p:attrName>style.visibility</p:attrName>
                                        </p:attrNameLst>
                                      </p:cBhvr>
                                      <p:to>
                                        <p:strVal val="hidden"/>
                                      </p:to>
                                    </p:set>
                                  </p:childTnLst>
                                </p:cTn>
                              </p:par>
                            </p:childTnLst>
                          </p:cTn>
                        </p:par>
                        <p:par>
                          <p:cTn id="45" fill="hold">
                            <p:stCondLst>
                              <p:cond delay="1000"/>
                            </p:stCondLst>
                            <p:childTnLst>
                              <p:par>
                                <p:cTn id="46" presetID="10" presetClass="exit" presetSubtype="0" fill="hold" grpId="0" nodeType="afterEffect">
                                  <p:stCondLst>
                                    <p:cond delay="0"/>
                                  </p:stCondLst>
                                  <p:childTnLst>
                                    <p:animEffect transition="out" filter="fade">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0"/>
                                        </p:tgtEl>
                                      </p:cBhvr>
                                    </p:animEffect>
                                    <p:set>
                                      <p:cBhvr>
                                        <p:cTn id="66" dur="1" fill="hold">
                                          <p:stCondLst>
                                            <p:cond delay="499"/>
                                          </p:stCondLst>
                                        </p:cTn>
                                        <p:tgtEl>
                                          <p:spTgt spid="4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2"/>
                                        </p:tgtEl>
                                      </p:cBhvr>
                                    </p:animEffect>
                                    <p:set>
                                      <p:cBhvr>
                                        <p:cTn id="72" dur="1" fill="hold">
                                          <p:stCondLst>
                                            <p:cond delay="499"/>
                                          </p:stCondLst>
                                        </p:cTn>
                                        <p:tgtEl>
                                          <p:spTgt spid="42"/>
                                        </p:tgtEl>
                                        <p:attrNameLst>
                                          <p:attrName>style.visibility</p:attrName>
                                        </p:attrNameLst>
                                      </p:cBhvr>
                                      <p:to>
                                        <p:strVal val="hidden"/>
                                      </p:to>
                                    </p:set>
                                  </p:childTnLst>
                                </p:cTn>
                              </p:par>
                            </p:childTnLst>
                          </p:cTn>
                        </p:par>
                        <p:par>
                          <p:cTn id="73" fill="hold">
                            <p:stCondLst>
                              <p:cond delay="1500"/>
                            </p:stCondLst>
                            <p:childTnLst>
                              <p:par>
                                <p:cTn id="74" presetID="22" presetClass="exit" presetSubtype="2" fill="hold" grpId="0" nodeType="afterEffect">
                                  <p:stCondLst>
                                    <p:cond delay="0"/>
                                  </p:stCondLst>
                                  <p:childTnLst>
                                    <p:animEffect transition="out" filter="wipe(right)">
                                      <p:cBhvr>
                                        <p:cTn id="75" dur="750"/>
                                        <p:tgtEl>
                                          <p:spTgt spid="22"/>
                                        </p:tgtEl>
                                      </p:cBhvr>
                                    </p:animEffect>
                                    <p:set>
                                      <p:cBhvr>
                                        <p:cTn id="76" dur="1" fill="hold">
                                          <p:stCondLst>
                                            <p:cond delay="7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P spid="36" grpId="0"/>
      <p:bldP spid="37" grpId="0"/>
      <p:bldP spid="38" grpId="0"/>
      <p:bldP spid="39" grpId="0"/>
      <p:bldP spid="40" grpId="0"/>
      <p:bldP spid="42" grpId="0"/>
      <p:bldP spid="71" grpId="0"/>
      <p:bldP spid="71" grpId="1"/>
      <p:bldP spid="72" grpId="0"/>
      <p:bldP spid="72" grpId="1"/>
      <p:bldP spid="73" grpId="0"/>
      <p:bldP spid="73" grpId="1"/>
      <p:bldP spid="75" grpId="0"/>
      <p:bldP spid="75"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pic>
        <p:nvPicPr>
          <p:cNvPr id="4" name="תמונה 3" descr="תמונה שמכילה אדם, מקורה, קבוצה, קיר&#10;&#10;התיאור נוצר באופן אוטומטי">
            <a:hlinkClick r:id="rId2"/>
            <a:extLst>
              <a:ext uri="{FF2B5EF4-FFF2-40B4-BE49-F238E27FC236}">
                <a16:creationId xmlns:a16="http://schemas.microsoft.com/office/drawing/2014/main" id="{A15B053E-7132-4D93-B63F-F48FA398D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42" y="0"/>
            <a:ext cx="5165558" cy="6880523"/>
          </a:xfrm>
          <a:prstGeom prst="rect">
            <a:avLst/>
          </a:prstGeom>
          <a:solidFill>
            <a:schemeClr val="accent1"/>
          </a:solidFill>
        </p:spPr>
      </p:pic>
      <p:sp>
        <p:nvSpPr>
          <p:cNvPr id="5" name="מלבן 4">
            <a:extLst>
              <a:ext uri="{FF2B5EF4-FFF2-40B4-BE49-F238E27FC236}">
                <a16:creationId xmlns:a16="http://schemas.microsoft.com/office/drawing/2014/main" id="{ED28CD0F-CA5A-4EBA-8A04-5602B80393BB}"/>
              </a:ext>
            </a:extLst>
          </p:cNvPr>
          <p:cNvSpPr/>
          <p:nvPr/>
        </p:nvSpPr>
        <p:spPr>
          <a:xfrm>
            <a:off x="123824" y="142875"/>
            <a:ext cx="9067801" cy="2366353"/>
          </a:xfrm>
          <a:prstGeom prst="rect">
            <a:avLst/>
          </a:prstGeom>
        </p:spPr>
        <p:txBody>
          <a:bodyPr wrap="square">
            <a:spAutoFit/>
          </a:bodyPr>
          <a:lstStyle/>
          <a:p>
            <a:pPr algn="l" rtl="0">
              <a:lnSpc>
                <a:spcPct val="150000"/>
              </a:lnSpc>
              <a:spcAft>
                <a:spcPts val="600"/>
              </a:spcAft>
            </a:pPr>
            <a:r>
              <a:rPr lang="en-US" sz="5400" b="1" dirty="0">
                <a:solidFill>
                  <a:schemeClr val="bg1"/>
                </a:solidFill>
                <a:ea typeface="Calibri" panose="020F0502020204030204" pitchFamily="34" charset="0"/>
                <a:cs typeface="Arial" panose="020B0604020202020204" pitchFamily="34" charset="0"/>
              </a:rPr>
              <a:t>Science as Religion </a:t>
            </a:r>
          </a:p>
          <a:p>
            <a:pPr algn="l" rtl="0">
              <a:lnSpc>
                <a:spcPct val="150000"/>
              </a:lnSpc>
              <a:spcAft>
                <a:spcPts val="600"/>
              </a:spcAft>
            </a:pPr>
            <a:r>
              <a:rPr lang="en-US" sz="2000" b="1" dirty="0">
                <a:solidFill>
                  <a:schemeClr val="bg1"/>
                </a:solidFill>
                <a:ea typeface="Calibri" panose="020F0502020204030204" pitchFamily="34" charset="0"/>
                <a:cs typeface="Arial" panose="020B0604020202020204" pitchFamily="34" charset="0"/>
              </a:rPr>
              <a:t>A Critical Outlook at the Scientific Discourse of Hypnosis and </a:t>
            </a:r>
          </a:p>
          <a:p>
            <a:pPr algn="l" rtl="0">
              <a:lnSpc>
                <a:spcPct val="150000"/>
              </a:lnSpc>
              <a:spcAft>
                <a:spcPts val="600"/>
              </a:spcAft>
            </a:pPr>
            <a:r>
              <a:rPr lang="en-US" sz="2000" b="1" dirty="0">
                <a:solidFill>
                  <a:schemeClr val="bg1"/>
                </a:solidFill>
                <a:ea typeface="Calibri" panose="020F0502020204030204" pitchFamily="34" charset="0"/>
                <a:cs typeface="Arial" panose="020B0604020202020204" pitchFamily="34" charset="0"/>
              </a:rPr>
              <a:t>Its Correlation with Religious and Spiritual Phenomena</a:t>
            </a:r>
            <a:endParaRPr lang="en-US" dirty="0">
              <a:solidFill>
                <a:schemeClr val="bg1"/>
              </a:solidFill>
              <a:effectLst/>
              <a:ea typeface="Calibri" panose="020F0502020204030204" pitchFamily="34" charset="0"/>
              <a:cs typeface="Arial" panose="020B0604020202020204" pitchFamily="34" charset="0"/>
            </a:endParaRPr>
          </a:p>
        </p:txBody>
      </p:sp>
      <p:sp>
        <p:nvSpPr>
          <p:cNvPr id="6" name="מלבן 5">
            <a:extLst>
              <a:ext uri="{FF2B5EF4-FFF2-40B4-BE49-F238E27FC236}">
                <a16:creationId xmlns:a16="http://schemas.microsoft.com/office/drawing/2014/main" id="{403F63F4-15BC-4F4C-B868-D4AC31517CF4}"/>
              </a:ext>
            </a:extLst>
          </p:cNvPr>
          <p:cNvSpPr/>
          <p:nvPr/>
        </p:nvSpPr>
        <p:spPr>
          <a:xfrm>
            <a:off x="123824" y="5651593"/>
            <a:ext cx="6581775" cy="1138773"/>
          </a:xfrm>
          <a:prstGeom prst="rect">
            <a:avLst/>
          </a:prstGeom>
        </p:spPr>
        <p:txBody>
          <a:bodyPr wrap="square">
            <a:spAutoFit/>
          </a:bodyPr>
          <a:lstStyle/>
          <a:p>
            <a:pPr algn="just" rtl="0">
              <a:spcAft>
                <a:spcPts val="600"/>
              </a:spcAft>
            </a:pPr>
            <a:r>
              <a:rPr lang="en-US" sz="2000" b="1" dirty="0">
                <a:solidFill>
                  <a:srgbClr val="E0DED8"/>
                </a:solidFill>
                <a:ea typeface="Calibri" panose="020F0502020204030204" pitchFamily="34" charset="0"/>
                <a:cs typeface="Arial" panose="020B0604020202020204" pitchFamily="34" charset="0"/>
              </a:rPr>
              <a:t>Marianna Ruah-Midbar Shapiro (Ph.D.)</a:t>
            </a:r>
          </a:p>
          <a:p>
            <a:pPr algn="just" rtl="0">
              <a:spcAft>
                <a:spcPts val="600"/>
              </a:spcAft>
            </a:pPr>
            <a:r>
              <a:rPr lang="en-US" sz="2000" b="1" dirty="0" err="1">
                <a:solidFill>
                  <a:srgbClr val="E0DED8"/>
                </a:solidFill>
                <a:ea typeface="Calibri" panose="020F0502020204030204" pitchFamily="34" charset="0"/>
                <a:cs typeface="Arial" panose="020B0604020202020204" pitchFamily="34" charset="0"/>
              </a:rPr>
              <a:t>Zefat</a:t>
            </a:r>
            <a:r>
              <a:rPr lang="en-US" sz="2000" b="1" dirty="0">
                <a:solidFill>
                  <a:srgbClr val="E0DED8"/>
                </a:solidFill>
                <a:ea typeface="Calibri" panose="020F0502020204030204" pitchFamily="34" charset="0"/>
                <a:cs typeface="Arial" panose="020B0604020202020204" pitchFamily="34" charset="0"/>
              </a:rPr>
              <a:t> Academic College</a:t>
            </a:r>
          </a:p>
          <a:p>
            <a:pPr algn="just" rtl="0">
              <a:spcAft>
                <a:spcPts val="600"/>
              </a:spcAft>
            </a:pPr>
            <a:r>
              <a:rPr lang="en-US" dirty="0">
                <a:solidFill>
                  <a:schemeClr val="accent1">
                    <a:lumMod val="20000"/>
                    <a:lumOff val="80000"/>
                  </a:schemeClr>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M.RuahMidbar</a:t>
            </a:r>
            <a:r>
              <a:rPr lang="en-US" dirty="0">
                <a:solidFill>
                  <a:schemeClr val="accent1">
                    <a:lumMod val="20000"/>
                    <a:lumOff val="80000"/>
                  </a:schemeClr>
                </a:solidFill>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@Gmail.com</a:t>
            </a:r>
            <a:r>
              <a:rPr lang="en-US" dirty="0">
                <a:solidFill>
                  <a:schemeClr val="accent1">
                    <a:lumMod val="20000"/>
                    <a:lumOff val="80000"/>
                  </a:schemeClr>
                </a:solidFill>
                <a:ea typeface="Calibri" panose="020F0502020204030204" pitchFamily="34" charset="0"/>
                <a:cs typeface="Arial" panose="020B0604020202020204" pitchFamily="34" charset="0"/>
              </a:rPr>
              <a:t> </a:t>
            </a:r>
            <a:endParaRPr lang="en-US" dirty="0">
              <a:solidFill>
                <a:schemeClr val="accent1">
                  <a:lumMod val="20000"/>
                  <a:lumOff val="8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29911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extLst>
              <a:ext uri="{FF2B5EF4-FFF2-40B4-BE49-F238E27FC236}">
                <a16:creationId xmlns:a16="http://schemas.microsoft.com/office/drawing/2014/main" id="{75BA13BB-95FB-4D82-B623-04F0D181E45A}"/>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45" name="מלבן 44">
            <a:extLst>
              <a:ext uri="{FF2B5EF4-FFF2-40B4-BE49-F238E27FC236}">
                <a16:creationId xmlns:a16="http://schemas.microsoft.com/office/drawing/2014/main" id="{B6960E5F-BCA0-41B4-BE6E-380BB99C55C4}"/>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46" name="מלבן 45">
            <a:extLst>
              <a:ext uri="{FF2B5EF4-FFF2-40B4-BE49-F238E27FC236}">
                <a16:creationId xmlns:a16="http://schemas.microsoft.com/office/drawing/2014/main" id="{BC0A903E-2CD4-4D60-BBF1-5052B691492C}"/>
              </a:ext>
            </a:extLst>
          </p:cNvPr>
          <p:cNvSpPr/>
          <p:nvPr/>
        </p:nvSpPr>
        <p:spPr>
          <a:xfrm>
            <a:off x="-17583" y="142186"/>
            <a:ext cx="1043876"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Opening</a:t>
            </a:r>
            <a:r>
              <a:rPr lang="en-US" dirty="0">
                <a:solidFill>
                  <a:srgbClr val="7E7964"/>
                </a:solidFill>
                <a:effectLst>
                  <a:outerShdw blurRad="38100" dist="38100" dir="2700000" algn="tl">
                    <a:srgbClr val="000000">
                      <a:alpha val="43137"/>
                    </a:srgbClr>
                  </a:outerShdw>
                </a:effectLst>
              </a:rPr>
              <a:t> </a:t>
            </a:r>
            <a:endParaRPr lang="he-IL" dirty="0">
              <a:solidFill>
                <a:srgbClr val="7E7964"/>
              </a:solidFill>
              <a:effectLst>
                <a:outerShdw blurRad="38100" dist="38100" dir="2700000" algn="tl">
                  <a:srgbClr val="000000">
                    <a:alpha val="43137"/>
                  </a:srgbClr>
                </a:outerShdw>
              </a:effectLst>
            </a:endParaRPr>
          </a:p>
        </p:txBody>
      </p:sp>
      <p:sp>
        <p:nvSpPr>
          <p:cNvPr id="47" name="מלבן 46">
            <a:extLst>
              <a:ext uri="{FF2B5EF4-FFF2-40B4-BE49-F238E27FC236}">
                <a16:creationId xmlns:a16="http://schemas.microsoft.com/office/drawing/2014/main" id="{1C8B8EAA-4EB7-47C8-83AF-3F979B4F896B}"/>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48" name="מלבן 47">
            <a:extLst>
              <a:ext uri="{FF2B5EF4-FFF2-40B4-BE49-F238E27FC236}">
                <a16:creationId xmlns:a16="http://schemas.microsoft.com/office/drawing/2014/main" id="{4CBA5717-55D2-48C8-B6A3-0B17C9901D42}"/>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49" name="מלבן 48">
            <a:extLst>
              <a:ext uri="{FF2B5EF4-FFF2-40B4-BE49-F238E27FC236}">
                <a16:creationId xmlns:a16="http://schemas.microsoft.com/office/drawing/2014/main" id="{BFFB6BBF-D55E-4310-BE2A-1A1B458EA510}"/>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50" name="תמונה 49" descr="תמונה שמכילה אדם, מקורה, קבוצה, קיר&#10;&#10;התיאור נוצר באופן אוטומטי">
            <a:hlinkClick r:id="rId2"/>
            <a:extLst>
              <a:ext uri="{FF2B5EF4-FFF2-40B4-BE49-F238E27FC236}">
                <a16:creationId xmlns:a16="http://schemas.microsoft.com/office/drawing/2014/main" id="{194973B7-D1EC-4DC2-93ED-839C18A16A1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51" name="מלבן 50">
            <a:extLst>
              <a:ext uri="{FF2B5EF4-FFF2-40B4-BE49-F238E27FC236}">
                <a16:creationId xmlns:a16="http://schemas.microsoft.com/office/drawing/2014/main" id="{1EEEF05F-50A2-466A-99CF-5741FF1899DA}"/>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15" name="מלבן 14">
            <a:extLst>
              <a:ext uri="{FF2B5EF4-FFF2-40B4-BE49-F238E27FC236}">
                <a16:creationId xmlns:a16="http://schemas.microsoft.com/office/drawing/2014/main" id="{7A57DB8E-1D0D-42CA-B8CB-3D45781782D1}"/>
              </a:ext>
            </a:extLst>
          </p:cNvPr>
          <p:cNvSpPr/>
          <p:nvPr/>
        </p:nvSpPr>
        <p:spPr>
          <a:xfrm>
            <a:off x="-11487" y="1035888"/>
            <a:ext cx="2547813" cy="369332"/>
          </a:xfrm>
          <a:prstGeom prst="rect">
            <a:avLst/>
          </a:prstGeom>
        </p:spPr>
        <p:txBody>
          <a:bodyPr wrap="none">
            <a:spAutoFit/>
          </a:bodyPr>
          <a:lstStyle/>
          <a:p>
            <a:pPr algn="l" rtl="0"/>
            <a:r>
              <a:rPr lang="en-US" dirty="0">
                <a:solidFill>
                  <a:schemeClr val="bg1"/>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chemeClr val="bg1"/>
              </a:solidFill>
              <a:effectLst>
                <a:outerShdw blurRad="38100" dist="38100" dir="2700000" algn="tl">
                  <a:srgbClr val="000000">
                    <a:alpha val="43137"/>
                  </a:srgbClr>
                </a:outerShdw>
              </a:effectLst>
            </a:endParaRPr>
          </a:p>
        </p:txBody>
      </p:sp>
      <p:sp>
        <p:nvSpPr>
          <p:cNvPr id="52" name="מלבן 51">
            <a:extLst>
              <a:ext uri="{FF2B5EF4-FFF2-40B4-BE49-F238E27FC236}">
                <a16:creationId xmlns:a16="http://schemas.microsoft.com/office/drawing/2014/main" id="{604F883B-F143-4E7B-BB3C-CBC4886CF92D}"/>
              </a:ext>
            </a:extLst>
          </p:cNvPr>
          <p:cNvSpPr/>
          <p:nvPr/>
        </p:nvSpPr>
        <p:spPr>
          <a:xfrm>
            <a:off x="-17583" y="587772"/>
            <a:ext cx="1952266"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What is Hypnosis? </a:t>
            </a:r>
            <a:endParaRPr lang="he-IL" dirty="0">
              <a:solidFill>
                <a:srgbClr val="7E7964"/>
              </a:solidFill>
              <a:effectLst>
                <a:outerShdw blurRad="38100" dist="38100" dir="2700000" algn="tl">
                  <a:srgbClr val="000000">
                    <a:alpha val="43137"/>
                  </a:srgbClr>
                </a:outerShdw>
              </a:effectLst>
            </a:endParaRPr>
          </a:p>
        </p:txBody>
      </p:sp>
      <p:sp>
        <p:nvSpPr>
          <p:cNvPr id="16" name="מלבן 15">
            <a:extLst>
              <a:ext uri="{FF2B5EF4-FFF2-40B4-BE49-F238E27FC236}">
                <a16:creationId xmlns:a16="http://schemas.microsoft.com/office/drawing/2014/main" id="{75A80A4D-6270-48FA-98DA-FE2302F88F91}"/>
              </a:ext>
            </a:extLst>
          </p:cNvPr>
          <p:cNvSpPr/>
          <p:nvPr/>
        </p:nvSpPr>
        <p:spPr>
          <a:xfrm>
            <a:off x="-11487" y="1485786"/>
            <a:ext cx="2259721" cy="369332"/>
          </a:xfrm>
          <a:prstGeom prst="rect">
            <a:avLst/>
          </a:prstGeom>
        </p:spPr>
        <p:txBody>
          <a:bodyPr wrap="none">
            <a:spAutoFit/>
          </a:bodyPr>
          <a:lstStyle/>
          <a:p>
            <a:pPr algn="l" rtl="0"/>
            <a:r>
              <a:rPr lang="en-US" dirty="0">
                <a:solidFill>
                  <a:schemeClr val="bg1"/>
                </a:solidFill>
                <a:effectLst>
                  <a:outerShdw blurRad="38100" dist="38100" dir="2700000" algn="tl">
                    <a:srgbClr val="000000">
                      <a:alpha val="43137"/>
                    </a:srgbClr>
                  </a:outerShdw>
                </a:effectLst>
              </a:rPr>
              <a:t>Socio-Critical Analysis </a:t>
            </a:r>
            <a:endParaRPr lang="he-IL" dirty="0">
              <a:solidFill>
                <a:schemeClr val="bg1"/>
              </a:solidFill>
              <a:effectLst>
                <a:outerShdw blurRad="38100" dist="38100" dir="2700000" algn="tl">
                  <a:srgbClr val="000000">
                    <a:alpha val="43137"/>
                  </a:srgbClr>
                </a:outerShdw>
              </a:effectLst>
            </a:endParaRPr>
          </a:p>
        </p:txBody>
      </p:sp>
      <p:sp>
        <p:nvSpPr>
          <p:cNvPr id="14" name="מלבן 13">
            <a:extLst>
              <a:ext uri="{FF2B5EF4-FFF2-40B4-BE49-F238E27FC236}">
                <a16:creationId xmlns:a16="http://schemas.microsoft.com/office/drawing/2014/main" id="{6577B782-4D77-4EFE-B416-BFEAA738EC8D}"/>
              </a:ext>
            </a:extLst>
          </p:cNvPr>
          <p:cNvSpPr/>
          <p:nvPr/>
        </p:nvSpPr>
        <p:spPr>
          <a:xfrm>
            <a:off x="-11487" y="595514"/>
            <a:ext cx="1952266" cy="369332"/>
          </a:xfrm>
          <a:prstGeom prst="rect">
            <a:avLst/>
          </a:prstGeom>
        </p:spPr>
        <p:txBody>
          <a:bodyPr wrap="none">
            <a:spAutoFit/>
          </a:bodyPr>
          <a:lstStyle/>
          <a:p>
            <a:pPr algn="l" rtl="0"/>
            <a:r>
              <a:rPr lang="en-US" dirty="0">
                <a:solidFill>
                  <a:schemeClr val="bg1"/>
                </a:solidFill>
                <a:effectLst>
                  <a:outerShdw blurRad="38100" dist="38100" dir="2700000" algn="tl">
                    <a:srgbClr val="000000">
                      <a:alpha val="43137"/>
                    </a:srgbClr>
                  </a:outerShdw>
                </a:effectLst>
                <a:ea typeface="Calibri" panose="020F0502020204030204" pitchFamily="34" charset="0"/>
              </a:rPr>
              <a:t>What is Hypnosis? </a:t>
            </a:r>
            <a:endParaRPr lang="he-I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297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0" nodeType="afterEffect">
                                  <p:stCondLst>
                                    <p:cond delay="0"/>
                                  </p:stCondLst>
                                  <p:childTnLst>
                                    <p:animMotion origin="layout" path="M 3.33333E-6 2.59259E-6 L 0.25 2.59259E-6 " pathEditMode="relative" rAng="0" ptsTypes="AA">
                                      <p:cBhvr>
                                        <p:cTn id="9" dur="2000" fill="hold"/>
                                        <p:tgtEl>
                                          <p:spTgt spid="14"/>
                                        </p:tgtEl>
                                        <p:attrNameLst>
                                          <p:attrName>ppt_x</p:attrName>
                                          <p:attrName>ppt_y</p:attrName>
                                        </p:attrNameLst>
                                      </p:cBhvr>
                                      <p:rCtr x="12500"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63" presetClass="path" presetSubtype="0" accel="50000" decel="50000" fill="hold" grpId="0" nodeType="afterEffect">
                                  <p:stCondLst>
                                    <p:cond delay="0"/>
                                  </p:stCondLst>
                                  <p:childTnLst>
                                    <p:animMotion origin="layout" path="M 4.375E-6 7.40741E-7 L 0.25 7.40741E-7 " pathEditMode="relative" rAng="0" ptsTypes="AA">
                                      <p:cBhvr>
                                        <p:cTn id="16" dur="2000" fill="hold"/>
                                        <p:tgtEl>
                                          <p:spTgt spid="15"/>
                                        </p:tgtEl>
                                        <p:attrNameLst>
                                          <p:attrName>ppt_x</p:attrName>
                                          <p:attrName>ppt_y</p:attrName>
                                        </p:attrNameLst>
                                      </p:cBhvr>
                                      <p:rCtr x="12500"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63" presetClass="path" presetSubtype="0" accel="50000" decel="50000" fill="hold" grpId="0" nodeType="afterEffect">
                                  <p:stCondLst>
                                    <p:cond delay="0"/>
                                  </p:stCondLst>
                                  <p:childTnLst>
                                    <p:animMotion origin="layout" path="M 3.33333E-6 1.48148E-6 L 0.25 1.48148E-6 " pathEditMode="relative" rAng="0" ptsTypes="AA">
                                      <p:cBhvr>
                                        <p:cTn id="23" dur="2000" fill="hold"/>
                                        <p:tgtEl>
                                          <p:spTgt spid="16"/>
                                        </p:tgtEl>
                                        <p:attrNameLst>
                                          <p:attrName>ppt_x</p:attrName>
                                          <p:attrName>ppt_y</p:attrName>
                                        </p:attrNameLst>
                                      </p:cBhvr>
                                      <p:rCtr x="12500" y="0"/>
                                    </p:animMotion>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grpId="2" nodeType="clickEffect">
                                  <p:stCondLst>
                                    <p:cond delay="0"/>
                                  </p:stCondLst>
                                  <p:childTnLst>
                                    <p:anim calcmode="lin" valueType="num">
                                      <p:cBhvr additive="base">
                                        <p:cTn id="27" dur="1750"/>
                                        <p:tgtEl>
                                          <p:spTgt spid="14"/>
                                        </p:tgtEl>
                                        <p:attrNameLst>
                                          <p:attrName>ppt_x</p:attrName>
                                        </p:attrNameLst>
                                      </p:cBhvr>
                                      <p:tavLst>
                                        <p:tav tm="0">
                                          <p:val>
                                            <p:strVal val="ppt_x"/>
                                          </p:val>
                                        </p:tav>
                                        <p:tav tm="100000">
                                          <p:val>
                                            <p:strVal val="1+ppt_w/2"/>
                                          </p:val>
                                        </p:tav>
                                      </p:tavLst>
                                    </p:anim>
                                    <p:anim calcmode="lin" valueType="num">
                                      <p:cBhvr additive="base">
                                        <p:cTn id="28" dur="1750"/>
                                        <p:tgtEl>
                                          <p:spTgt spid="14"/>
                                        </p:tgtEl>
                                        <p:attrNameLst>
                                          <p:attrName>ppt_y</p:attrName>
                                        </p:attrNameLst>
                                      </p:cBhvr>
                                      <p:tavLst>
                                        <p:tav tm="0">
                                          <p:val>
                                            <p:strVal val="ppt_y"/>
                                          </p:val>
                                        </p:tav>
                                        <p:tav tm="100000">
                                          <p:val>
                                            <p:strVal val="ppt_y"/>
                                          </p:val>
                                        </p:tav>
                                      </p:tavLst>
                                    </p:anim>
                                    <p:set>
                                      <p:cBhvr>
                                        <p:cTn id="29" dur="1" fill="hold">
                                          <p:stCondLst>
                                            <p:cond delay="1749"/>
                                          </p:stCondLst>
                                        </p:cTn>
                                        <p:tgtEl>
                                          <p:spTgt spid="14"/>
                                        </p:tgtEl>
                                        <p:attrNameLst>
                                          <p:attrName>style.visibility</p:attrName>
                                        </p:attrNameLst>
                                      </p:cBhvr>
                                      <p:to>
                                        <p:strVal val="hidden"/>
                                      </p:to>
                                    </p:set>
                                  </p:childTnLst>
                                </p:cTn>
                              </p:par>
                              <p:par>
                                <p:cTn id="30" presetID="2" presetClass="exit" presetSubtype="2" fill="hold" grpId="2" nodeType="withEffect">
                                  <p:stCondLst>
                                    <p:cond delay="0"/>
                                  </p:stCondLst>
                                  <p:childTnLst>
                                    <p:anim calcmode="lin" valueType="num">
                                      <p:cBhvr additive="base">
                                        <p:cTn id="31" dur="1750"/>
                                        <p:tgtEl>
                                          <p:spTgt spid="15"/>
                                        </p:tgtEl>
                                        <p:attrNameLst>
                                          <p:attrName>ppt_x</p:attrName>
                                        </p:attrNameLst>
                                      </p:cBhvr>
                                      <p:tavLst>
                                        <p:tav tm="0">
                                          <p:val>
                                            <p:strVal val="ppt_x"/>
                                          </p:val>
                                        </p:tav>
                                        <p:tav tm="100000">
                                          <p:val>
                                            <p:strVal val="1+ppt_w/2"/>
                                          </p:val>
                                        </p:tav>
                                      </p:tavLst>
                                    </p:anim>
                                    <p:anim calcmode="lin" valueType="num">
                                      <p:cBhvr additive="base">
                                        <p:cTn id="32" dur="1750"/>
                                        <p:tgtEl>
                                          <p:spTgt spid="15"/>
                                        </p:tgtEl>
                                        <p:attrNameLst>
                                          <p:attrName>ppt_y</p:attrName>
                                        </p:attrNameLst>
                                      </p:cBhvr>
                                      <p:tavLst>
                                        <p:tav tm="0">
                                          <p:val>
                                            <p:strVal val="ppt_y"/>
                                          </p:val>
                                        </p:tav>
                                        <p:tav tm="100000">
                                          <p:val>
                                            <p:strVal val="ppt_y"/>
                                          </p:val>
                                        </p:tav>
                                      </p:tavLst>
                                    </p:anim>
                                    <p:set>
                                      <p:cBhvr>
                                        <p:cTn id="33" dur="1" fill="hold">
                                          <p:stCondLst>
                                            <p:cond delay="1749"/>
                                          </p:stCondLst>
                                        </p:cTn>
                                        <p:tgtEl>
                                          <p:spTgt spid="15"/>
                                        </p:tgtEl>
                                        <p:attrNameLst>
                                          <p:attrName>style.visibility</p:attrName>
                                        </p:attrNameLst>
                                      </p:cBhvr>
                                      <p:to>
                                        <p:strVal val="hidden"/>
                                      </p:to>
                                    </p:set>
                                  </p:childTnLst>
                                </p:cTn>
                              </p:par>
                              <p:par>
                                <p:cTn id="34" presetID="2" presetClass="exit" presetSubtype="2" fill="hold" grpId="2" nodeType="withEffect">
                                  <p:stCondLst>
                                    <p:cond delay="0"/>
                                  </p:stCondLst>
                                  <p:childTnLst>
                                    <p:anim calcmode="lin" valueType="num">
                                      <p:cBhvr additive="base">
                                        <p:cTn id="35" dur="1750"/>
                                        <p:tgtEl>
                                          <p:spTgt spid="16"/>
                                        </p:tgtEl>
                                        <p:attrNameLst>
                                          <p:attrName>ppt_x</p:attrName>
                                        </p:attrNameLst>
                                      </p:cBhvr>
                                      <p:tavLst>
                                        <p:tav tm="0">
                                          <p:val>
                                            <p:strVal val="ppt_x"/>
                                          </p:val>
                                        </p:tav>
                                        <p:tav tm="100000">
                                          <p:val>
                                            <p:strVal val="1+ppt_w/2"/>
                                          </p:val>
                                        </p:tav>
                                      </p:tavLst>
                                    </p:anim>
                                    <p:anim calcmode="lin" valueType="num">
                                      <p:cBhvr additive="base">
                                        <p:cTn id="36" dur="1750"/>
                                        <p:tgtEl>
                                          <p:spTgt spid="16"/>
                                        </p:tgtEl>
                                        <p:attrNameLst>
                                          <p:attrName>ppt_y</p:attrName>
                                        </p:attrNameLst>
                                      </p:cBhvr>
                                      <p:tavLst>
                                        <p:tav tm="0">
                                          <p:val>
                                            <p:strVal val="ppt_y"/>
                                          </p:val>
                                        </p:tav>
                                        <p:tav tm="100000">
                                          <p:val>
                                            <p:strVal val="ppt_y"/>
                                          </p:val>
                                        </p:tav>
                                      </p:tavLst>
                                    </p:anim>
                                    <p:set>
                                      <p:cBhvr>
                                        <p:cTn id="37" dur="1" fill="hold">
                                          <p:stCondLst>
                                            <p:cond delay="17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6" grpId="0"/>
      <p:bldP spid="16" grpId="1"/>
      <p:bldP spid="16" grpId="2"/>
      <p:bldP spid="14" grpId="0"/>
      <p:bldP spid="14" grpId="1"/>
      <p:bldP spid="1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pic>
        <p:nvPicPr>
          <p:cNvPr id="12" name="תמונה 11">
            <a:extLst>
              <a:ext uri="{FF2B5EF4-FFF2-40B4-BE49-F238E27FC236}">
                <a16:creationId xmlns:a16="http://schemas.microsoft.com/office/drawing/2014/main" id="{21D56A14-FE58-4624-AD60-CCFE2EC3241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28478" y="1049969"/>
            <a:ext cx="3040981" cy="1104627"/>
          </a:xfrm>
          <a:prstGeom prst="rect">
            <a:avLst/>
          </a:prstGeom>
        </p:spPr>
      </p:pic>
      <p:sp>
        <p:nvSpPr>
          <p:cNvPr id="13" name="מלבן 12">
            <a:extLst>
              <a:ext uri="{FF2B5EF4-FFF2-40B4-BE49-F238E27FC236}">
                <a16:creationId xmlns:a16="http://schemas.microsoft.com/office/drawing/2014/main" id="{D9DC66AB-18C6-4A5C-9262-E357C4C534CE}"/>
              </a:ext>
            </a:extLst>
          </p:cNvPr>
          <p:cNvSpPr/>
          <p:nvPr/>
        </p:nvSpPr>
        <p:spPr>
          <a:xfrm>
            <a:off x="3058529" y="3538040"/>
            <a:ext cx="7438784" cy="2554545"/>
          </a:xfrm>
          <a:prstGeom prst="rect">
            <a:avLst/>
          </a:prstGeom>
        </p:spPr>
        <p:txBody>
          <a:bodyPr wrap="square">
            <a:spAutoFit/>
          </a:bodyPr>
          <a:lstStyle/>
          <a:p>
            <a:pPr algn="l" rtl="0"/>
            <a:r>
              <a:rPr lang="en-US" sz="2000" dirty="0">
                <a:solidFill>
                  <a:schemeClr val="bg1"/>
                </a:solidFill>
                <a:cs typeface="Arial" panose="020B0604020202020204" pitchFamily="34" charset="0"/>
              </a:rPr>
              <a:t>A procedure “during which a health professional or researcher suggests that a </a:t>
            </a:r>
            <a:r>
              <a:rPr lang="en-US" sz="2000" dirty="0">
                <a:solidFill>
                  <a:schemeClr val="bg1"/>
                </a:solidFill>
                <a:ea typeface="Calibri" panose="020F0502020204030204" pitchFamily="34" charset="0"/>
                <a:cs typeface="Arial" panose="020B0604020202020204" pitchFamily="34" charset="0"/>
              </a:rPr>
              <a:t>client, patient, or subject experience changes in sensations, perceptions, thoughts, or behavior.” </a:t>
            </a:r>
          </a:p>
          <a:p>
            <a:pPr algn="l" rtl="0"/>
            <a:endParaRPr lang="en-US" sz="2000" dirty="0">
              <a:solidFill>
                <a:schemeClr val="bg1"/>
              </a:solidFill>
              <a:ea typeface="Calibri" panose="020F0502020204030204" pitchFamily="34" charset="0"/>
              <a:cs typeface="Arial" panose="020B0604020202020204" pitchFamily="34" charset="0"/>
            </a:endParaRPr>
          </a:p>
          <a:p>
            <a:pPr algn="l" rtl="0"/>
            <a:endParaRPr lang="en-US" sz="2000" dirty="0">
              <a:solidFill>
                <a:schemeClr val="bg1"/>
              </a:solidFill>
              <a:ea typeface="Calibri" panose="020F0502020204030204" pitchFamily="34" charset="0"/>
              <a:cs typeface="Arial" panose="020B0604020202020204" pitchFamily="34" charset="0"/>
            </a:endParaRPr>
          </a:p>
          <a:p>
            <a:pPr algn="l" rtl="0"/>
            <a:r>
              <a:rPr lang="en-US" sz="2000" dirty="0">
                <a:solidFill>
                  <a:schemeClr val="bg1"/>
                </a:solidFill>
                <a:ea typeface="Calibri" panose="020F0502020204030204" pitchFamily="34" charset="0"/>
                <a:cs typeface="Arial" panose="020B0604020202020204" pitchFamily="34" charset="0"/>
              </a:rPr>
              <a:t>“Hypnosis has been used in the treatment of pain, depression, anxiety, stress, habit disorders, and many other psychological and medical problems.” </a:t>
            </a:r>
            <a:endParaRPr lang="he-IL" sz="2000" dirty="0">
              <a:solidFill>
                <a:schemeClr val="bg1"/>
              </a:solidFill>
            </a:endParaRPr>
          </a:p>
        </p:txBody>
      </p:sp>
      <p:pic>
        <p:nvPicPr>
          <p:cNvPr id="14" name="תמונה 13">
            <a:extLst>
              <a:ext uri="{FF2B5EF4-FFF2-40B4-BE49-F238E27FC236}">
                <a16:creationId xmlns:a16="http://schemas.microsoft.com/office/drawing/2014/main" id="{E73EFAEA-1EF6-4F11-BB3D-66AF4C6657FD}"/>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50129" y="2526860"/>
            <a:ext cx="1798532" cy="1011180"/>
          </a:xfrm>
          <a:prstGeom prst="rect">
            <a:avLst/>
          </a:prstGeom>
        </p:spPr>
      </p:pic>
      <p:sp>
        <p:nvSpPr>
          <p:cNvPr id="15" name="מלבן 14">
            <a:extLst>
              <a:ext uri="{FF2B5EF4-FFF2-40B4-BE49-F238E27FC236}">
                <a16:creationId xmlns:a16="http://schemas.microsoft.com/office/drawing/2014/main" id="{F3B79F53-3A7A-461C-A32D-E5BE3AD0304B}"/>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33" name="מלבן 32">
            <a:extLst>
              <a:ext uri="{FF2B5EF4-FFF2-40B4-BE49-F238E27FC236}">
                <a16:creationId xmlns:a16="http://schemas.microsoft.com/office/drawing/2014/main" id="{21F2403C-B54B-4C03-B453-328DC327B551}"/>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34" name="מלבן 33">
            <a:extLst>
              <a:ext uri="{FF2B5EF4-FFF2-40B4-BE49-F238E27FC236}">
                <a16:creationId xmlns:a16="http://schemas.microsoft.com/office/drawing/2014/main" id="{D45184E9-3FCA-4007-A9DB-DA2D613FE41E}"/>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40C83579-2655-4531-B43F-737AAE28181C}"/>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263EB467-9FED-4F60-93AF-5E6443BA4FF1}"/>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1F763137-9E71-435F-AEC6-57D3515CE5AD}"/>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823791EE-375B-434F-957E-4A727213149D}"/>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9" name="מלבן 38">
            <a:extLst>
              <a:ext uri="{FF2B5EF4-FFF2-40B4-BE49-F238E27FC236}">
                <a16:creationId xmlns:a16="http://schemas.microsoft.com/office/drawing/2014/main" id="{D0FD1E78-8469-4ABD-90CA-99CB5BFE349B}"/>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0" name="תמונה 39" descr="תמונה שמכילה אדם, מקורה, קבוצה, קיר&#10;&#10;התיאור נוצר באופן אוטומטי">
            <a:hlinkClick r:id="rId5"/>
            <a:extLst>
              <a:ext uri="{FF2B5EF4-FFF2-40B4-BE49-F238E27FC236}">
                <a16:creationId xmlns:a16="http://schemas.microsoft.com/office/drawing/2014/main" id="{E450088C-E349-469A-94A5-378161DF36A5}"/>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1" name="מלבן 40">
            <a:extLst>
              <a:ext uri="{FF2B5EF4-FFF2-40B4-BE49-F238E27FC236}">
                <a16:creationId xmlns:a16="http://schemas.microsoft.com/office/drawing/2014/main" id="{9ED34487-FE81-48E4-8179-A99553468961}"/>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1245636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1000"/>
                            </p:stCondLst>
                            <p:childTnLst>
                              <p:par>
                                <p:cTn id="23" presetID="22" presetClass="entr" presetSubtype="1" fill="hold" grpId="2"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3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3" nodeType="clickEffect">
                                  <p:stCondLst>
                                    <p:cond delay="0"/>
                                  </p:stCondLst>
                                  <p:childTnLst>
                                    <p:animEffect transition="out" filter="wipe(up)">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2"/>
      <p:bldP spid="13" grpId="3"/>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pic>
        <p:nvPicPr>
          <p:cNvPr id="14" name="תמונה 13">
            <a:extLst>
              <a:ext uri="{FF2B5EF4-FFF2-40B4-BE49-F238E27FC236}">
                <a16:creationId xmlns:a16="http://schemas.microsoft.com/office/drawing/2014/main" id="{E73EFAEA-1EF6-4F11-BB3D-66AF4C6657FD}"/>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50129" y="2526860"/>
            <a:ext cx="1798532" cy="1011180"/>
          </a:xfrm>
          <a:prstGeom prst="rect">
            <a:avLst/>
          </a:prstGeom>
        </p:spPr>
      </p:pic>
      <p:sp>
        <p:nvSpPr>
          <p:cNvPr id="9" name="סימן חיסור 8">
            <a:extLst>
              <a:ext uri="{FF2B5EF4-FFF2-40B4-BE49-F238E27FC236}">
                <a16:creationId xmlns:a16="http://schemas.microsoft.com/office/drawing/2014/main" id="{FD51983D-4DBE-4315-85DC-BCE61CFF2D87}"/>
              </a:ext>
            </a:extLst>
          </p:cNvPr>
          <p:cNvSpPr/>
          <p:nvPr/>
        </p:nvSpPr>
        <p:spPr>
          <a:xfrm rot="1051588">
            <a:off x="2714647" y="2934777"/>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אוסף תמונות&#10;&#10;התיאור נוצר באופן אוטומטי">
            <a:extLst>
              <a:ext uri="{FF2B5EF4-FFF2-40B4-BE49-F238E27FC236}">
                <a16:creationId xmlns:a16="http://schemas.microsoft.com/office/drawing/2014/main" id="{217BA69C-7FEE-4890-952F-A6D0E815928B}"/>
              </a:ext>
            </a:extLst>
          </p:cNvPr>
          <p:cNvPicPr>
            <a:picLocks noChangeAspect="1"/>
          </p:cNvPicPr>
          <p:nvPr/>
        </p:nvPicPr>
        <p:blipFill>
          <a:blip r:embed="rId3">
            <a:duotone>
              <a:schemeClr val="accent4">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6207" y="2526860"/>
            <a:ext cx="1752602" cy="985356"/>
          </a:xfrm>
          <a:prstGeom prst="rect">
            <a:avLst/>
          </a:prstGeom>
        </p:spPr>
      </p:pic>
      <p:sp>
        <p:nvSpPr>
          <p:cNvPr id="26" name="מלבן 25">
            <a:extLst>
              <a:ext uri="{FF2B5EF4-FFF2-40B4-BE49-F238E27FC236}">
                <a16:creationId xmlns:a16="http://schemas.microsoft.com/office/drawing/2014/main" id="{F8738127-E150-42DC-A5A0-DDEA12D1C66B}"/>
              </a:ext>
            </a:extLst>
          </p:cNvPr>
          <p:cNvSpPr/>
          <p:nvPr/>
        </p:nvSpPr>
        <p:spPr>
          <a:xfrm>
            <a:off x="3017453" y="3621391"/>
            <a:ext cx="8817615" cy="2862322"/>
          </a:xfrm>
          <a:prstGeom prst="rect">
            <a:avLst/>
          </a:prstGeom>
        </p:spPr>
        <p:txBody>
          <a:bodyPr wrap="square">
            <a:spAutoFit/>
          </a:bodyPr>
          <a:lstStyle/>
          <a:p>
            <a:pPr algn="l" rtl="0"/>
            <a:r>
              <a:rPr lang="en-US" sz="2000" dirty="0">
                <a:solidFill>
                  <a:schemeClr val="bg1"/>
                </a:solidFill>
                <a:ea typeface="Calibri" panose="020F0502020204030204" pitchFamily="34" charset="0"/>
                <a:cs typeface="Arial" panose="020B0604020202020204" pitchFamily="34" charset="0"/>
              </a:rPr>
              <a:t>“Hypnosis typically involves an introduction to the procedure during which the subject is told that suggestions for imaginative experiences will be presented. The hypnotic induction is an extended initial suggestion for using one’s imagination, and may contain further elaborations of the introduction. A hypnotic procedure is used to encourage and evaluate responses to suggestions. When using hypnosis, one person (the subject) is guided by another (the hypnotist) to respond to suggestions for changes in subjective experience, alterations in perception, sensation, emotion, thought, or behavior. Persons can also learn self-hypnosis, which is the act of administering hypnotic procedures on one’s own. ---” </a:t>
            </a:r>
            <a:endParaRPr lang="he-IL" sz="2000" dirty="0">
              <a:solidFill>
                <a:schemeClr val="bg1"/>
              </a:solidFill>
            </a:endParaRPr>
          </a:p>
        </p:txBody>
      </p:sp>
      <p:pic>
        <p:nvPicPr>
          <p:cNvPr id="17" name="תמונה 16">
            <a:extLst>
              <a:ext uri="{FF2B5EF4-FFF2-40B4-BE49-F238E27FC236}">
                <a16:creationId xmlns:a16="http://schemas.microsoft.com/office/drawing/2014/main" id="{3D5B8272-45AD-4383-A502-9B57350DEE0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28478" y="1049969"/>
            <a:ext cx="3040981" cy="1104627"/>
          </a:xfrm>
          <a:prstGeom prst="rect">
            <a:avLst/>
          </a:prstGeom>
        </p:spPr>
      </p:pic>
      <p:sp>
        <p:nvSpPr>
          <p:cNvPr id="18" name="מלבן 17">
            <a:extLst>
              <a:ext uri="{FF2B5EF4-FFF2-40B4-BE49-F238E27FC236}">
                <a16:creationId xmlns:a16="http://schemas.microsoft.com/office/drawing/2014/main" id="{D04656C2-288B-4E6B-8E28-628CB0690BCB}"/>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46" name="מלבן 45">
            <a:extLst>
              <a:ext uri="{FF2B5EF4-FFF2-40B4-BE49-F238E27FC236}">
                <a16:creationId xmlns:a16="http://schemas.microsoft.com/office/drawing/2014/main" id="{F365B9A2-A298-4C42-887E-03EB17EFE01F}"/>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47" name="מלבן 46">
            <a:extLst>
              <a:ext uri="{FF2B5EF4-FFF2-40B4-BE49-F238E27FC236}">
                <a16:creationId xmlns:a16="http://schemas.microsoft.com/office/drawing/2014/main" id="{4C7D828B-01AF-4C23-99C8-B968A69B07FB}"/>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48" name="מלבן 47">
            <a:extLst>
              <a:ext uri="{FF2B5EF4-FFF2-40B4-BE49-F238E27FC236}">
                <a16:creationId xmlns:a16="http://schemas.microsoft.com/office/drawing/2014/main" id="{08ADB0C5-F10F-451C-B65C-50ABEF620E1A}"/>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49" name="מלבן 48">
            <a:extLst>
              <a:ext uri="{FF2B5EF4-FFF2-40B4-BE49-F238E27FC236}">
                <a16:creationId xmlns:a16="http://schemas.microsoft.com/office/drawing/2014/main" id="{C39065E5-FC63-4DB3-AA40-B97799DDA05C}"/>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50" name="מלבן 49">
            <a:extLst>
              <a:ext uri="{FF2B5EF4-FFF2-40B4-BE49-F238E27FC236}">
                <a16:creationId xmlns:a16="http://schemas.microsoft.com/office/drawing/2014/main" id="{6E44D0FD-851D-4D54-A800-F60998C50A91}"/>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51" name="מלבן 50">
            <a:extLst>
              <a:ext uri="{FF2B5EF4-FFF2-40B4-BE49-F238E27FC236}">
                <a16:creationId xmlns:a16="http://schemas.microsoft.com/office/drawing/2014/main" id="{82CC31AB-17F3-4F08-9707-1A1C14D9F079}"/>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52" name="מלבן 51">
            <a:extLst>
              <a:ext uri="{FF2B5EF4-FFF2-40B4-BE49-F238E27FC236}">
                <a16:creationId xmlns:a16="http://schemas.microsoft.com/office/drawing/2014/main" id="{C243E923-603B-488C-BA83-BFD3EA6442AE}"/>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53" name="תמונה 52" descr="תמונה שמכילה אדם, מקורה, קבוצה, קיר&#10;&#10;התיאור נוצר באופן אוטומטי">
            <a:hlinkClick r:id="rId6"/>
            <a:extLst>
              <a:ext uri="{FF2B5EF4-FFF2-40B4-BE49-F238E27FC236}">
                <a16:creationId xmlns:a16="http://schemas.microsoft.com/office/drawing/2014/main" id="{C3AE5687-B533-410C-A750-321E796735F1}"/>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54" name="מלבן 53">
            <a:extLst>
              <a:ext uri="{FF2B5EF4-FFF2-40B4-BE49-F238E27FC236}">
                <a16:creationId xmlns:a16="http://schemas.microsoft.com/office/drawing/2014/main" id="{CD6DC2AC-AD26-4755-B35D-14EE4189C0FC}"/>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3225106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3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1500"/>
                                        <p:tgtEl>
                                          <p:spTgt spid="26"/>
                                        </p:tgtEl>
                                      </p:cBhvr>
                                    </p:animEffect>
                                    <p:set>
                                      <p:cBhvr>
                                        <p:cTn id="21" dur="1" fill="hold">
                                          <p:stCondLst>
                                            <p:cond delay="1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pic>
        <p:nvPicPr>
          <p:cNvPr id="14" name="תמונה 13">
            <a:extLst>
              <a:ext uri="{FF2B5EF4-FFF2-40B4-BE49-F238E27FC236}">
                <a16:creationId xmlns:a16="http://schemas.microsoft.com/office/drawing/2014/main" id="{E73EFAEA-1EF6-4F11-BB3D-66AF4C6657FD}"/>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50129" y="2526860"/>
            <a:ext cx="1798532" cy="1011180"/>
          </a:xfrm>
          <a:prstGeom prst="rect">
            <a:avLst/>
          </a:prstGeom>
        </p:spPr>
      </p:pic>
      <p:sp>
        <p:nvSpPr>
          <p:cNvPr id="9" name="סימן חיסור 8">
            <a:extLst>
              <a:ext uri="{FF2B5EF4-FFF2-40B4-BE49-F238E27FC236}">
                <a16:creationId xmlns:a16="http://schemas.microsoft.com/office/drawing/2014/main" id="{FD51983D-4DBE-4315-85DC-BCE61CFF2D87}"/>
              </a:ext>
            </a:extLst>
          </p:cNvPr>
          <p:cNvSpPr/>
          <p:nvPr/>
        </p:nvSpPr>
        <p:spPr>
          <a:xfrm rot="1051588">
            <a:off x="2714647" y="2934777"/>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אוסף תמונות&#10;&#10;התיאור נוצר באופן אוטומטי">
            <a:extLst>
              <a:ext uri="{FF2B5EF4-FFF2-40B4-BE49-F238E27FC236}">
                <a16:creationId xmlns:a16="http://schemas.microsoft.com/office/drawing/2014/main" id="{217BA69C-7FEE-4890-952F-A6D0E815928B}"/>
              </a:ext>
            </a:extLst>
          </p:cNvPr>
          <p:cNvPicPr>
            <a:picLocks noChangeAspect="1"/>
          </p:cNvPicPr>
          <p:nvPr/>
        </p:nvPicPr>
        <p:blipFill>
          <a:blip r:embed="rId3">
            <a:duotone>
              <a:schemeClr val="accent4">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6207" y="2526860"/>
            <a:ext cx="1752602" cy="985356"/>
          </a:xfrm>
          <a:prstGeom prst="rect">
            <a:avLst/>
          </a:prstGeom>
        </p:spPr>
      </p:pic>
      <p:pic>
        <p:nvPicPr>
          <p:cNvPr id="17" name="תמונה 16">
            <a:extLst>
              <a:ext uri="{FF2B5EF4-FFF2-40B4-BE49-F238E27FC236}">
                <a16:creationId xmlns:a16="http://schemas.microsoft.com/office/drawing/2014/main" id="{3D5B8272-45AD-4383-A502-9B57350DEE0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28478" y="1049969"/>
            <a:ext cx="3040981" cy="1104627"/>
          </a:xfrm>
          <a:prstGeom prst="rect">
            <a:avLst/>
          </a:prstGeom>
        </p:spPr>
      </p:pic>
      <p:sp>
        <p:nvSpPr>
          <p:cNvPr id="18" name="מלבן 17">
            <a:extLst>
              <a:ext uri="{FF2B5EF4-FFF2-40B4-BE49-F238E27FC236}">
                <a16:creationId xmlns:a16="http://schemas.microsoft.com/office/drawing/2014/main" id="{D04656C2-288B-4E6B-8E28-628CB0690BCB}"/>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46" name="מלבן 45">
            <a:extLst>
              <a:ext uri="{FF2B5EF4-FFF2-40B4-BE49-F238E27FC236}">
                <a16:creationId xmlns:a16="http://schemas.microsoft.com/office/drawing/2014/main" id="{F365B9A2-A298-4C42-887E-03EB17EFE01F}"/>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47" name="מלבן 46">
            <a:extLst>
              <a:ext uri="{FF2B5EF4-FFF2-40B4-BE49-F238E27FC236}">
                <a16:creationId xmlns:a16="http://schemas.microsoft.com/office/drawing/2014/main" id="{4C7D828B-01AF-4C23-99C8-B968A69B07FB}"/>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48" name="מלבן 47">
            <a:extLst>
              <a:ext uri="{FF2B5EF4-FFF2-40B4-BE49-F238E27FC236}">
                <a16:creationId xmlns:a16="http://schemas.microsoft.com/office/drawing/2014/main" id="{08ADB0C5-F10F-451C-B65C-50ABEF620E1A}"/>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49" name="מלבן 48">
            <a:extLst>
              <a:ext uri="{FF2B5EF4-FFF2-40B4-BE49-F238E27FC236}">
                <a16:creationId xmlns:a16="http://schemas.microsoft.com/office/drawing/2014/main" id="{C39065E5-FC63-4DB3-AA40-B97799DDA05C}"/>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50" name="מלבן 49">
            <a:extLst>
              <a:ext uri="{FF2B5EF4-FFF2-40B4-BE49-F238E27FC236}">
                <a16:creationId xmlns:a16="http://schemas.microsoft.com/office/drawing/2014/main" id="{6E44D0FD-851D-4D54-A800-F60998C50A91}"/>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51" name="מלבן 50">
            <a:extLst>
              <a:ext uri="{FF2B5EF4-FFF2-40B4-BE49-F238E27FC236}">
                <a16:creationId xmlns:a16="http://schemas.microsoft.com/office/drawing/2014/main" id="{82CC31AB-17F3-4F08-9707-1A1C14D9F079}"/>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52" name="מלבן 51">
            <a:extLst>
              <a:ext uri="{FF2B5EF4-FFF2-40B4-BE49-F238E27FC236}">
                <a16:creationId xmlns:a16="http://schemas.microsoft.com/office/drawing/2014/main" id="{C243E923-603B-488C-BA83-BFD3EA6442AE}"/>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53" name="תמונה 52" descr="תמונה שמכילה אדם, מקורה, קבוצה, קיר&#10;&#10;התיאור נוצר באופן אוטומטי">
            <a:hlinkClick r:id="rId6"/>
            <a:extLst>
              <a:ext uri="{FF2B5EF4-FFF2-40B4-BE49-F238E27FC236}">
                <a16:creationId xmlns:a16="http://schemas.microsoft.com/office/drawing/2014/main" id="{C3AE5687-B533-410C-A750-321E796735F1}"/>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54" name="מלבן 53">
            <a:extLst>
              <a:ext uri="{FF2B5EF4-FFF2-40B4-BE49-F238E27FC236}">
                <a16:creationId xmlns:a16="http://schemas.microsoft.com/office/drawing/2014/main" id="{CD6DC2AC-AD26-4755-B35D-14EE4189C0FC}"/>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
        <p:nvSpPr>
          <p:cNvPr id="55" name="מלבן 54">
            <a:extLst>
              <a:ext uri="{FF2B5EF4-FFF2-40B4-BE49-F238E27FC236}">
                <a16:creationId xmlns:a16="http://schemas.microsoft.com/office/drawing/2014/main" id="{D44D86AA-D3A7-4726-916B-94F26EE1A060}"/>
              </a:ext>
            </a:extLst>
          </p:cNvPr>
          <p:cNvSpPr/>
          <p:nvPr/>
        </p:nvSpPr>
        <p:spPr>
          <a:xfrm>
            <a:off x="3017453" y="4148265"/>
            <a:ext cx="8686867" cy="1631216"/>
          </a:xfrm>
          <a:prstGeom prst="rect">
            <a:avLst/>
          </a:prstGeom>
        </p:spPr>
        <p:txBody>
          <a:bodyPr wrap="square">
            <a:spAutoFit/>
          </a:bodyPr>
          <a:lstStyle/>
          <a:p>
            <a:pPr algn="l" rtl="0"/>
            <a:r>
              <a:rPr lang="en-US" sz="2000" dirty="0">
                <a:solidFill>
                  <a:schemeClr val="bg1"/>
                </a:solidFill>
                <a:ea typeface="Calibri" panose="020F0502020204030204" pitchFamily="34" charset="0"/>
                <a:cs typeface="Arial" panose="020B0604020202020204" pitchFamily="34" charset="0"/>
              </a:rPr>
              <a:t>“--- If the subject responds to hypnotic suggestions, it is generally inferred that hypnosis has been induced. Many believe that hypnotic responses and experiences are characteristic of a hypnotic state. While some think that it is not necessary to use the word hypnosis as part of the hypnotic induction, others view it as essential.” </a:t>
            </a:r>
            <a:endParaRPr lang="he-IL" sz="2000" dirty="0">
              <a:solidFill>
                <a:schemeClr val="bg1"/>
              </a:solidFill>
            </a:endParaRPr>
          </a:p>
        </p:txBody>
      </p:sp>
    </p:spTree>
    <p:extLst>
      <p:ext uri="{BB962C8B-B14F-4D97-AF65-F5344CB8AC3E}">
        <p14:creationId xmlns:p14="http://schemas.microsoft.com/office/powerpoint/2010/main" val="2001980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20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1" nodeType="clickEffect">
                                  <p:stCondLst>
                                    <p:cond delay="0"/>
                                  </p:stCondLst>
                                  <p:childTnLst>
                                    <p:animEffect transition="out" filter="wipe(up)">
                                      <p:cBhvr>
                                        <p:cTn id="18" dur="1250"/>
                                        <p:tgtEl>
                                          <p:spTgt spid="55"/>
                                        </p:tgtEl>
                                      </p:cBhvr>
                                    </p:animEffect>
                                    <p:set>
                                      <p:cBhvr>
                                        <p:cTn id="19" dur="1" fill="hold">
                                          <p:stCondLst>
                                            <p:cond delay="124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5" grpId="0"/>
      <p:bldP spid="5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pic>
        <p:nvPicPr>
          <p:cNvPr id="14" name="תמונה 13">
            <a:extLst>
              <a:ext uri="{FF2B5EF4-FFF2-40B4-BE49-F238E27FC236}">
                <a16:creationId xmlns:a16="http://schemas.microsoft.com/office/drawing/2014/main" id="{E73EFAEA-1EF6-4F11-BB3D-66AF4C6657FD}"/>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50129" y="2526860"/>
            <a:ext cx="1798532" cy="1011180"/>
          </a:xfrm>
          <a:prstGeom prst="rect">
            <a:avLst/>
          </a:prstGeom>
        </p:spPr>
      </p:pic>
      <p:sp>
        <p:nvSpPr>
          <p:cNvPr id="9" name="סימן חיסור 8">
            <a:extLst>
              <a:ext uri="{FF2B5EF4-FFF2-40B4-BE49-F238E27FC236}">
                <a16:creationId xmlns:a16="http://schemas.microsoft.com/office/drawing/2014/main" id="{FD51983D-4DBE-4315-85DC-BCE61CFF2D87}"/>
              </a:ext>
            </a:extLst>
          </p:cNvPr>
          <p:cNvSpPr/>
          <p:nvPr/>
        </p:nvSpPr>
        <p:spPr>
          <a:xfrm rot="1051588">
            <a:off x="2714647" y="2934777"/>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אוסף תמונות&#10;&#10;התיאור נוצר באופן אוטומטי">
            <a:extLst>
              <a:ext uri="{FF2B5EF4-FFF2-40B4-BE49-F238E27FC236}">
                <a16:creationId xmlns:a16="http://schemas.microsoft.com/office/drawing/2014/main" id="{217BA69C-7FEE-4890-952F-A6D0E815928B}"/>
              </a:ext>
            </a:extLst>
          </p:cNvPr>
          <p:cNvPicPr>
            <a:picLocks noChangeAspect="1"/>
          </p:cNvPicPr>
          <p:nvPr/>
        </p:nvPicPr>
        <p:blipFill>
          <a:blip r:embed="rId3">
            <a:duotone>
              <a:schemeClr val="accent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6207" y="2526860"/>
            <a:ext cx="1752602" cy="985356"/>
          </a:xfrm>
          <a:prstGeom prst="rect">
            <a:avLst/>
          </a:prstGeom>
        </p:spPr>
      </p:pic>
      <p:grpSp>
        <p:nvGrpSpPr>
          <p:cNvPr id="27" name="קבוצה 26">
            <a:extLst>
              <a:ext uri="{FF2B5EF4-FFF2-40B4-BE49-F238E27FC236}">
                <a16:creationId xmlns:a16="http://schemas.microsoft.com/office/drawing/2014/main" id="{B23117FE-A828-461D-95D6-D82B4AAF0A40}"/>
              </a:ext>
            </a:extLst>
          </p:cNvPr>
          <p:cNvGrpSpPr/>
          <p:nvPr/>
        </p:nvGrpSpPr>
        <p:grpSpPr>
          <a:xfrm>
            <a:off x="6633746" y="2506170"/>
            <a:ext cx="1656278" cy="1000503"/>
            <a:chOff x="6387190" y="365097"/>
            <a:chExt cx="2069938" cy="1250382"/>
          </a:xfrm>
        </p:grpSpPr>
        <p:pic>
          <p:nvPicPr>
            <p:cNvPr id="28" name="Picture 4" descr="תוצאת תמונה עבור 2001">
              <a:extLst>
                <a:ext uri="{FF2B5EF4-FFF2-40B4-BE49-F238E27FC236}">
                  <a16:creationId xmlns:a16="http://schemas.microsoft.com/office/drawing/2014/main" id="{0383A7CC-E460-4730-A3FB-1BF649E7542D}"/>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r="51571"/>
            <a:stretch/>
          </p:blipFill>
          <p:spPr bwMode="auto">
            <a:xfrm>
              <a:off x="6387190" y="365097"/>
              <a:ext cx="1076640" cy="1250382"/>
            </a:xfrm>
            <a:prstGeom prst="rect">
              <a:avLst/>
            </a:prstGeom>
            <a:extLst>
              <a:ext uri="{909E8E84-426E-40DD-AFC4-6F175D3DCCD1}">
                <a14:hiddenFill xmlns:a14="http://schemas.microsoft.com/office/drawing/2010/main">
                  <a:solidFill>
                    <a:srgbClr val="FFFFFF"/>
                  </a:solidFill>
                </a14:hiddenFill>
              </a:ext>
            </a:extLst>
          </p:spPr>
        </p:pic>
        <p:pic>
          <p:nvPicPr>
            <p:cNvPr id="29" name="Picture 4" descr="תוצאת תמונה עבור 2001">
              <a:extLst>
                <a:ext uri="{FF2B5EF4-FFF2-40B4-BE49-F238E27FC236}">
                  <a16:creationId xmlns:a16="http://schemas.microsoft.com/office/drawing/2014/main" id="{C1D1701A-634A-40D9-A16B-D2CDBC5BDC0D}"/>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2130"/>
            <a:stretch/>
          </p:blipFill>
          <p:spPr bwMode="auto">
            <a:xfrm>
              <a:off x="7450063" y="365097"/>
              <a:ext cx="619577" cy="1250382"/>
            </a:xfrm>
            <a:prstGeom prst="rect">
              <a:avLst/>
            </a:prstGeom>
            <a:extLst>
              <a:ext uri="{909E8E84-426E-40DD-AFC4-6F175D3DCCD1}">
                <a14:hiddenFill xmlns:a14="http://schemas.microsoft.com/office/drawing/2010/main">
                  <a:solidFill>
                    <a:srgbClr val="FFFFFF"/>
                  </a:solidFill>
                </a14:hiddenFill>
              </a:ext>
            </a:extLst>
          </p:spPr>
        </p:pic>
        <p:pic>
          <p:nvPicPr>
            <p:cNvPr id="30" name="Picture 2" descr="תוצאת תמונה עבור 2004">
              <a:extLst>
                <a:ext uri="{FF2B5EF4-FFF2-40B4-BE49-F238E27FC236}">
                  <a16:creationId xmlns:a16="http://schemas.microsoft.com/office/drawing/2014/main" id="{7860447B-03F6-4D6F-9D70-7B7F2ED96815}"/>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2130"/>
            <a:stretch/>
          </p:blipFill>
          <p:spPr bwMode="auto">
            <a:xfrm>
              <a:off x="7837552" y="390877"/>
              <a:ext cx="619576" cy="1167140"/>
            </a:xfrm>
            <a:prstGeom prst="rect">
              <a:avLst/>
            </a:prstGeom>
            <a:extLst>
              <a:ext uri="{909E8E84-426E-40DD-AFC4-6F175D3DCCD1}">
                <a14:hiddenFill xmlns:a14="http://schemas.microsoft.com/office/drawing/2010/main">
                  <a:solidFill>
                    <a:srgbClr val="FFFFFF"/>
                  </a:solidFill>
                </a14:hiddenFill>
              </a:ext>
            </a:extLst>
          </p:spPr>
        </p:pic>
      </p:grpSp>
      <p:sp>
        <p:nvSpPr>
          <p:cNvPr id="31" name="סימן חיסור 30">
            <a:extLst>
              <a:ext uri="{FF2B5EF4-FFF2-40B4-BE49-F238E27FC236}">
                <a16:creationId xmlns:a16="http://schemas.microsoft.com/office/drawing/2014/main" id="{885F01B3-58BE-4DCF-852E-359DDADE5C81}"/>
              </a:ext>
            </a:extLst>
          </p:cNvPr>
          <p:cNvSpPr/>
          <p:nvPr/>
        </p:nvSpPr>
        <p:spPr>
          <a:xfrm rot="1051588">
            <a:off x="4525159" y="2928681"/>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extLst>
              <a:ext uri="{FF2B5EF4-FFF2-40B4-BE49-F238E27FC236}">
                <a16:creationId xmlns:a16="http://schemas.microsoft.com/office/drawing/2014/main" id="{4C45096B-53D1-44DC-8DC0-7F26619379BB}"/>
              </a:ext>
            </a:extLst>
          </p:cNvPr>
          <p:cNvSpPr/>
          <p:nvPr/>
        </p:nvSpPr>
        <p:spPr>
          <a:xfrm>
            <a:off x="3256223" y="3509298"/>
            <a:ext cx="8313985" cy="1015663"/>
          </a:xfrm>
          <a:prstGeom prst="rect">
            <a:avLst/>
          </a:prstGeom>
        </p:spPr>
        <p:txBody>
          <a:bodyPr wrap="square">
            <a:spAutoFit/>
          </a:bodyPr>
          <a:lstStyle/>
          <a:p>
            <a:pPr algn="l" rtl="0"/>
            <a:r>
              <a:rPr lang="en-US" sz="2000" b="1" dirty="0">
                <a:solidFill>
                  <a:schemeClr val="bg1"/>
                </a:solidFill>
                <a:latin typeface="Calibri" panose="020F0502020204030204" pitchFamily="34" charset="0"/>
                <a:ea typeface="Calibri" panose="020F0502020204030204" pitchFamily="34" charset="0"/>
                <a:cs typeface="Arial" panose="020B0604020202020204" pitchFamily="34" charset="0"/>
              </a:rPr>
              <a:t>Hypnosis:   </a:t>
            </a: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“A state of consciousness involving focused attention and reduced peripheral awareness characterized by an enhanced capacity for response to suggestion.” </a:t>
            </a:r>
            <a:endParaRPr lang="he-IL" sz="2000" dirty="0">
              <a:solidFill>
                <a:schemeClr val="bg1"/>
              </a:solidFill>
            </a:endParaRPr>
          </a:p>
        </p:txBody>
      </p:sp>
      <p:sp>
        <p:nvSpPr>
          <p:cNvPr id="34" name="מלבן 33">
            <a:extLst>
              <a:ext uri="{FF2B5EF4-FFF2-40B4-BE49-F238E27FC236}">
                <a16:creationId xmlns:a16="http://schemas.microsoft.com/office/drawing/2014/main" id="{C0C91605-C33F-4D35-BAFE-17F596FD7456}"/>
              </a:ext>
            </a:extLst>
          </p:cNvPr>
          <p:cNvSpPr/>
          <p:nvPr/>
        </p:nvSpPr>
        <p:spPr>
          <a:xfrm>
            <a:off x="3238501" y="4652826"/>
            <a:ext cx="7026786" cy="400110"/>
          </a:xfrm>
          <a:prstGeom prst="rect">
            <a:avLst/>
          </a:prstGeom>
        </p:spPr>
        <p:txBody>
          <a:bodyPr wrap="square">
            <a:spAutoFit/>
          </a:bodyPr>
          <a:lstStyle/>
          <a:p>
            <a:pPr algn="l" rtl="0"/>
            <a:r>
              <a:rPr lang="en-US" sz="2000" b="1" dirty="0">
                <a:solidFill>
                  <a:schemeClr val="bg1"/>
                </a:solidFill>
                <a:latin typeface="Calibri" panose="020F0502020204030204" pitchFamily="34" charset="0"/>
                <a:ea typeface="Calibri" panose="020F0502020204030204" pitchFamily="34" charset="0"/>
                <a:cs typeface="Arial" panose="020B0604020202020204" pitchFamily="34" charset="0"/>
              </a:rPr>
              <a:t>Hypnotic induction:   </a:t>
            </a: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“A procedure designed to induce hypnosis.”</a:t>
            </a:r>
            <a:endParaRPr lang="he-IL" sz="2000" dirty="0">
              <a:solidFill>
                <a:schemeClr val="bg1"/>
              </a:solidFill>
            </a:endParaRPr>
          </a:p>
        </p:txBody>
      </p:sp>
      <p:sp>
        <p:nvSpPr>
          <p:cNvPr id="35" name="מלבן 34">
            <a:extLst>
              <a:ext uri="{FF2B5EF4-FFF2-40B4-BE49-F238E27FC236}">
                <a16:creationId xmlns:a16="http://schemas.microsoft.com/office/drawing/2014/main" id="{664E0BBC-3A9B-4B4E-A584-ED175202CF7F}"/>
              </a:ext>
            </a:extLst>
          </p:cNvPr>
          <p:cNvSpPr/>
          <p:nvPr/>
        </p:nvSpPr>
        <p:spPr>
          <a:xfrm>
            <a:off x="3236333" y="5282167"/>
            <a:ext cx="8126611" cy="707886"/>
          </a:xfrm>
          <a:prstGeom prst="rect">
            <a:avLst/>
          </a:prstGeom>
        </p:spPr>
        <p:txBody>
          <a:bodyPr wrap="square">
            <a:spAutoFit/>
          </a:bodyPr>
          <a:lstStyle/>
          <a:p>
            <a:pPr algn="l" rtl="0"/>
            <a:r>
              <a:rPr lang="en-US" sz="2000" b="1" dirty="0" err="1">
                <a:solidFill>
                  <a:schemeClr val="bg1"/>
                </a:solidFill>
                <a:latin typeface="Calibri" panose="020F0502020204030204" pitchFamily="34" charset="0"/>
                <a:cs typeface="Arial" panose="020B0604020202020204" pitchFamily="34" charset="0"/>
              </a:rPr>
              <a:t>Hypnotizability</a:t>
            </a:r>
            <a:r>
              <a:rPr lang="en-US" sz="2000" b="1" dirty="0">
                <a:solidFill>
                  <a:schemeClr val="bg1"/>
                </a:solidFill>
                <a:latin typeface="Calibri" panose="020F0502020204030204" pitchFamily="34" charset="0"/>
                <a:cs typeface="Arial" panose="020B0604020202020204" pitchFamily="34" charset="0"/>
              </a:rPr>
              <a:t>:  </a:t>
            </a:r>
            <a:r>
              <a:rPr lang="en-US" sz="2000" dirty="0">
                <a:solidFill>
                  <a:schemeClr val="bg1"/>
                </a:solidFill>
                <a:latin typeface="Calibri" panose="020F0502020204030204" pitchFamily="34" charset="0"/>
                <a:cs typeface="Arial" panose="020B0604020202020204" pitchFamily="34" charset="0"/>
              </a:rPr>
              <a:t>“An individual’s ability to experience suggested alterations in physiology, sensations, emotions, thoughts, or behavior during hypnosis.”</a:t>
            </a:r>
            <a:endParaRPr lang="he-IL" sz="2000" dirty="0">
              <a:solidFill>
                <a:schemeClr val="bg1"/>
              </a:solidFill>
              <a:latin typeface="Calibri" panose="020F0502020204030204" pitchFamily="34" charset="0"/>
              <a:cs typeface="Arial" panose="020B0604020202020204" pitchFamily="34" charset="0"/>
            </a:endParaRPr>
          </a:p>
        </p:txBody>
      </p:sp>
      <p:sp>
        <p:nvSpPr>
          <p:cNvPr id="36" name="מלבן 35">
            <a:extLst>
              <a:ext uri="{FF2B5EF4-FFF2-40B4-BE49-F238E27FC236}">
                <a16:creationId xmlns:a16="http://schemas.microsoft.com/office/drawing/2014/main" id="{9283D6D9-E5D5-47E9-B190-8616D8ADA199}"/>
              </a:ext>
            </a:extLst>
          </p:cNvPr>
          <p:cNvSpPr/>
          <p:nvPr/>
        </p:nvSpPr>
        <p:spPr>
          <a:xfrm>
            <a:off x="3236333" y="6165620"/>
            <a:ext cx="8333875" cy="707886"/>
          </a:xfrm>
          <a:prstGeom prst="rect">
            <a:avLst/>
          </a:prstGeom>
        </p:spPr>
        <p:txBody>
          <a:bodyPr wrap="square">
            <a:spAutoFit/>
          </a:bodyPr>
          <a:lstStyle/>
          <a:p>
            <a:pPr algn="l" rtl="0"/>
            <a:r>
              <a:rPr lang="en-US" sz="2000" b="1" dirty="0">
                <a:solidFill>
                  <a:schemeClr val="bg1"/>
                </a:solidFill>
                <a:latin typeface="Calibri" panose="020F0502020204030204" pitchFamily="34" charset="0"/>
                <a:cs typeface="Arial" panose="020B0604020202020204" pitchFamily="34" charset="0"/>
              </a:rPr>
              <a:t>Hypnotherapy:  </a:t>
            </a:r>
            <a:r>
              <a:rPr lang="en-US" sz="2000" dirty="0">
                <a:solidFill>
                  <a:schemeClr val="bg1"/>
                </a:solidFill>
                <a:latin typeface="Calibri" panose="020F0502020204030204" pitchFamily="34" charset="0"/>
                <a:cs typeface="Arial" panose="020B0604020202020204" pitchFamily="34" charset="0"/>
              </a:rPr>
              <a:t>“The use of hypnosis in the treatment of a medical or psychological disorder or concern.”</a:t>
            </a:r>
            <a:endParaRPr lang="he-IL" sz="2000" dirty="0">
              <a:solidFill>
                <a:schemeClr val="bg1"/>
              </a:solidFill>
              <a:latin typeface="Calibri" panose="020F0502020204030204" pitchFamily="34" charset="0"/>
              <a:cs typeface="Arial" panose="020B0604020202020204" pitchFamily="34" charset="0"/>
            </a:endParaRPr>
          </a:p>
        </p:txBody>
      </p:sp>
      <p:pic>
        <p:nvPicPr>
          <p:cNvPr id="32" name="תמונה 31">
            <a:extLst>
              <a:ext uri="{FF2B5EF4-FFF2-40B4-BE49-F238E27FC236}">
                <a16:creationId xmlns:a16="http://schemas.microsoft.com/office/drawing/2014/main" id="{0ACED19D-22D2-4E72-9BB4-BF7317D3598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28478" y="1049969"/>
            <a:ext cx="3040981" cy="1104627"/>
          </a:xfrm>
          <a:prstGeom prst="rect">
            <a:avLst/>
          </a:prstGeom>
        </p:spPr>
      </p:pic>
      <p:sp>
        <p:nvSpPr>
          <p:cNvPr id="37" name="מלבן 36">
            <a:extLst>
              <a:ext uri="{FF2B5EF4-FFF2-40B4-BE49-F238E27FC236}">
                <a16:creationId xmlns:a16="http://schemas.microsoft.com/office/drawing/2014/main" id="{BD6CA1E3-8A7F-4893-9F32-2209BC0B6311}"/>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49" name="מלבן 48">
            <a:extLst>
              <a:ext uri="{FF2B5EF4-FFF2-40B4-BE49-F238E27FC236}">
                <a16:creationId xmlns:a16="http://schemas.microsoft.com/office/drawing/2014/main" id="{E9627334-9BD8-4A69-9A58-725AFB7549F0}"/>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50" name="מלבן 49">
            <a:extLst>
              <a:ext uri="{FF2B5EF4-FFF2-40B4-BE49-F238E27FC236}">
                <a16:creationId xmlns:a16="http://schemas.microsoft.com/office/drawing/2014/main" id="{8B045863-7BC1-4DC6-B5FB-8233437018BB}"/>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51" name="מלבן 50">
            <a:extLst>
              <a:ext uri="{FF2B5EF4-FFF2-40B4-BE49-F238E27FC236}">
                <a16:creationId xmlns:a16="http://schemas.microsoft.com/office/drawing/2014/main" id="{82025315-717F-4725-A810-510D08D3D82B}"/>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52" name="מלבן 51">
            <a:extLst>
              <a:ext uri="{FF2B5EF4-FFF2-40B4-BE49-F238E27FC236}">
                <a16:creationId xmlns:a16="http://schemas.microsoft.com/office/drawing/2014/main" id="{14D547F4-4831-42F5-A2BC-A779CB4D452F}"/>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53" name="מלבן 52">
            <a:extLst>
              <a:ext uri="{FF2B5EF4-FFF2-40B4-BE49-F238E27FC236}">
                <a16:creationId xmlns:a16="http://schemas.microsoft.com/office/drawing/2014/main" id="{7257D61D-EFCD-4993-8D07-64AFE940E153}"/>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54" name="מלבן 53">
            <a:extLst>
              <a:ext uri="{FF2B5EF4-FFF2-40B4-BE49-F238E27FC236}">
                <a16:creationId xmlns:a16="http://schemas.microsoft.com/office/drawing/2014/main" id="{A54422C4-8D5B-48F1-870B-FED6FF81B19D}"/>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55" name="מלבן 54">
            <a:extLst>
              <a:ext uri="{FF2B5EF4-FFF2-40B4-BE49-F238E27FC236}">
                <a16:creationId xmlns:a16="http://schemas.microsoft.com/office/drawing/2014/main" id="{D43BF7E7-9201-4B9E-93BD-23181DD21CDC}"/>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56" name="תמונה 55" descr="תמונה שמכילה אדם, מקורה, קבוצה, קיר&#10;&#10;התיאור נוצר באופן אוטומטי">
            <a:hlinkClick r:id="rId8"/>
            <a:extLst>
              <a:ext uri="{FF2B5EF4-FFF2-40B4-BE49-F238E27FC236}">
                <a16:creationId xmlns:a16="http://schemas.microsoft.com/office/drawing/2014/main" id="{D078CF37-789E-44F5-8A5C-13F0EB202E2F}"/>
              </a:ext>
            </a:extLst>
          </p:cNvPr>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57" name="מלבן 56">
            <a:extLst>
              <a:ext uri="{FF2B5EF4-FFF2-40B4-BE49-F238E27FC236}">
                <a16:creationId xmlns:a16="http://schemas.microsoft.com/office/drawing/2014/main" id="{458ADA7F-297D-4373-9893-93D4797E5F79}"/>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1829590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25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2"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1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2"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1000"/>
                                        <p:tgtEl>
                                          <p:spTgt spid="34"/>
                                        </p:tgtEl>
                                      </p:cBhvr>
                                    </p:animEffect>
                                  </p:childTnLst>
                                </p:cTn>
                              </p:par>
                            </p:childTnLst>
                          </p:cTn>
                        </p:par>
                        <p:par>
                          <p:cTn id="22" fill="hold">
                            <p:stCondLst>
                              <p:cond delay="1000"/>
                            </p:stCondLst>
                            <p:childTnLst>
                              <p:par>
                                <p:cTn id="23" presetID="22" presetClass="entr" presetSubtype="1" fill="hold" grpId="2"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1000"/>
                                        <p:tgtEl>
                                          <p:spTgt spid="35"/>
                                        </p:tgtEl>
                                      </p:cBhvr>
                                    </p:animEffect>
                                  </p:childTnLst>
                                </p:cTn>
                              </p:par>
                            </p:childTnLst>
                          </p:cTn>
                        </p:par>
                        <p:par>
                          <p:cTn id="26" fill="hold">
                            <p:stCondLst>
                              <p:cond delay="2000"/>
                            </p:stCondLst>
                            <p:childTnLst>
                              <p:par>
                                <p:cTn id="27" presetID="22" presetClass="entr" presetSubtype="1" fill="hold" grpId="2"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1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grpId="3" nodeType="clickEffect">
                                  <p:stCondLst>
                                    <p:cond delay="0"/>
                                  </p:stCondLst>
                                  <p:childTnLst>
                                    <p:animEffect transition="out" filter="wipe(up)">
                                      <p:cBhvr>
                                        <p:cTn id="33" dur="750"/>
                                        <p:tgtEl>
                                          <p:spTgt spid="33"/>
                                        </p:tgtEl>
                                      </p:cBhvr>
                                    </p:animEffect>
                                    <p:set>
                                      <p:cBhvr>
                                        <p:cTn id="34" dur="1" fill="hold">
                                          <p:stCondLst>
                                            <p:cond delay="749"/>
                                          </p:stCondLst>
                                        </p:cTn>
                                        <p:tgtEl>
                                          <p:spTgt spid="33"/>
                                        </p:tgtEl>
                                        <p:attrNameLst>
                                          <p:attrName>style.visibility</p:attrName>
                                        </p:attrNameLst>
                                      </p:cBhvr>
                                      <p:to>
                                        <p:strVal val="hidden"/>
                                      </p:to>
                                    </p:set>
                                  </p:childTnLst>
                                </p:cTn>
                              </p:par>
                            </p:childTnLst>
                          </p:cTn>
                        </p:par>
                        <p:par>
                          <p:cTn id="35" fill="hold">
                            <p:stCondLst>
                              <p:cond delay="750"/>
                            </p:stCondLst>
                            <p:childTnLst>
                              <p:par>
                                <p:cTn id="36" presetID="22" presetClass="exit" presetSubtype="1" fill="hold" grpId="3" nodeType="afterEffect">
                                  <p:stCondLst>
                                    <p:cond delay="0"/>
                                  </p:stCondLst>
                                  <p:childTnLst>
                                    <p:animEffect transition="out" filter="wipe(up)">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par>
                          <p:cTn id="39" fill="hold">
                            <p:stCondLst>
                              <p:cond delay="1250"/>
                            </p:stCondLst>
                            <p:childTnLst>
                              <p:par>
                                <p:cTn id="40" presetID="22" presetClass="exit" presetSubtype="1" fill="hold" grpId="3" nodeType="afterEffect">
                                  <p:stCondLst>
                                    <p:cond delay="0"/>
                                  </p:stCondLst>
                                  <p:childTnLst>
                                    <p:animEffect transition="out" filter="wipe(up)">
                                      <p:cBhvr>
                                        <p:cTn id="41" dur="750"/>
                                        <p:tgtEl>
                                          <p:spTgt spid="35"/>
                                        </p:tgtEl>
                                      </p:cBhvr>
                                    </p:animEffect>
                                    <p:set>
                                      <p:cBhvr>
                                        <p:cTn id="42" dur="1" fill="hold">
                                          <p:stCondLst>
                                            <p:cond delay="749"/>
                                          </p:stCondLst>
                                        </p:cTn>
                                        <p:tgtEl>
                                          <p:spTgt spid="35"/>
                                        </p:tgtEl>
                                        <p:attrNameLst>
                                          <p:attrName>style.visibility</p:attrName>
                                        </p:attrNameLst>
                                      </p:cBhvr>
                                      <p:to>
                                        <p:strVal val="hidden"/>
                                      </p:to>
                                    </p:set>
                                  </p:childTnLst>
                                </p:cTn>
                              </p:par>
                            </p:childTnLst>
                          </p:cTn>
                        </p:par>
                        <p:par>
                          <p:cTn id="43" fill="hold">
                            <p:stCondLst>
                              <p:cond delay="2000"/>
                            </p:stCondLst>
                            <p:childTnLst>
                              <p:par>
                                <p:cTn id="44" presetID="22" presetClass="exit" presetSubtype="1" fill="hold" grpId="3" nodeType="afterEffect">
                                  <p:stCondLst>
                                    <p:cond delay="0"/>
                                  </p:stCondLst>
                                  <p:childTnLst>
                                    <p:animEffect transition="out" filter="wipe(up)">
                                      <p:cBhvr>
                                        <p:cTn id="45" dur="750"/>
                                        <p:tgtEl>
                                          <p:spTgt spid="36"/>
                                        </p:tgtEl>
                                      </p:cBhvr>
                                    </p:animEffect>
                                    <p:set>
                                      <p:cBhvr>
                                        <p:cTn id="46" dur="1" fill="hold">
                                          <p:stCondLst>
                                            <p:cond delay="74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2"/>
      <p:bldP spid="33" grpId="3"/>
      <p:bldP spid="34" grpId="2"/>
      <p:bldP spid="34" grpId="3"/>
      <p:bldP spid="35" grpId="2"/>
      <p:bldP spid="35" grpId="3"/>
      <p:bldP spid="36" grpId="2"/>
      <p:bldP spid="36"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pic>
        <p:nvPicPr>
          <p:cNvPr id="14" name="תמונה 13">
            <a:extLst>
              <a:ext uri="{FF2B5EF4-FFF2-40B4-BE49-F238E27FC236}">
                <a16:creationId xmlns:a16="http://schemas.microsoft.com/office/drawing/2014/main" id="{E73EFAEA-1EF6-4F11-BB3D-66AF4C6657FD}"/>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50129" y="2526860"/>
            <a:ext cx="1798532" cy="1011180"/>
          </a:xfrm>
          <a:prstGeom prst="rect">
            <a:avLst/>
          </a:prstGeom>
        </p:spPr>
      </p:pic>
      <p:sp>
        <p:nvSpPr>
          <p:cNvPr id="9" name="סימן חיסור 8">
            <a:extLst>
              <a:ext uri="{FF2B5EF4-FFF2-40B4-BE49-F238E27FC236}">
                <a16:creationId xmlns:a16="http://schemas.microsoft.com/office/drawing/2014/main" id="{FD51983D-4DBE-4315-85DC-BCE61CFF2D87}"/>
              </a:ext>
            </a:extLst>
          </p:cNvPr>
          <p:cNvSpPr/>
          <p:nvPr/>
        </p:nvSpPr>
        <p:spPr>
          <a:xfrm rot="1051588">
            <a:off x="2714647" y="2934777"/>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אוסף תמונות&#10;&#10;התיאור נוצר באופן אוטומטי">
            <a:extLst>
              <a:ext uri="{FF2B5EF4-FFF2-40B4-BE49-F238E27FC236}">
                <a16:creationId xmlns:a16="http://schemas.microsoft.com/office/drawing/2014/main" id="{217BA69C-7FEE-4890-952F-A6D0E815928B}"/>
              </a:ext>
            </a:extLst>
          </p:cNvPr>
          <p:cNvPicPr>
            <a:picLocks noChangeAspect="1"/>
          </p:cNvPicPr>
          <p:nvPr/>
        </p:nvPicPr>
        <p:blipFill>
          <a:blip r:embed="rId3">
            <a:duotone>
              <a:schemeClr val="accent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6207" y="2526860"/>
            <a:ext cx="1752602" cy="985356"/>
          </a:xfrm>
          <a:prstGeom prst="rect">
            <a:avLst/>
          </a:prstGeom>
        </p:spPr>
      </p:pic>
      <p:grpSp>
        <p:nvGrpSpPr>
          <p:cNvPr id="27" name="קבוצה 26">
            <a:extLst>
              <a:ext uri="{FF2B5EF4-FFF2-40B4-BE49-F238E27FC236}">
                <a16:creationId xmlns:a16="http://schemas.microsoft.com/office/drawing/2014/main" id="{B23117FE-A828-461D-95D6-D82B4AAF0A40}"/>
              </a:ext>
            </a:extLst>
          </p:cNvPr>
          <p:cNvGrpSpPr/>
          <p:nvPr/>
        </p:nvGrpSpPr>
        <p:grpSpPr>
          <a:xfrm>
            <a:off x="6633746" y="2506170"/>
            <a:ext cx="1656278" cy="1000503"/>
            <a:chOff x="6387190" y="365097"/>
            <a:chExt cx="2069938" cy="1250382"/>
          </a:xfrm>
        </p:grpSpPr>
        <p:pic>
          <p:nvPicPr>
            <p:cNvPr id="28" name="Picture 4" descr="תוצאת תמונה עבור 2001">
              <a:extLst>
                <a:ext uri="{FF2B5EF4-FFF2-40B4-BE49-F238E27FC236}">
                  <a16:creationId xmlns:a16="http://schemas.microsoft.com/office/drawing/2014/main" id="{0383A7CC-E460-4730-A3FB-1BF649E7542D}"/>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r="51571"/>
            <a:stretch/>
          </p:blipFill>
          <p:spPr bwMode="auto">
            <a:xfrm>
              <a:off x="6387190" y="365097"/>
              <a:ext cx="1076640" cy="1250382"/>
            </a:xfrm>
            <a:prstGeom prst="rect">
              <a:avLst/>
            </a:prstGeom>
            <a:extLst>
              <a:ext uri="{909E8E84-426E-40DD-AFC4-6F175D3DCCD1}">
                <a14:hiddenFill xmlns:a14="http://schemas.microsoft.com/office/drawing/2010/main">
                  <a:solidFill>
                    <a:srgbClr val="FFFFFF"/>
                  </a:solidFill>
                </a14:hiddenFill>
              </a:ext>
            </a:extLst>
          </p:spPr>
        </p:pic>
        <p:pic>
          <p:nvPicPr>
            <p:cNvPr id="29" name="Picture 4" descr="תוצאת תמונה עבור 2001">
              <a:extLst>
                <a:ext uri="{FF2B5EF4-FFF2-40B4-BE49-F238E27FC236}">
                  <a16:creationId xmlns:a16="http://schemas.microsoft.com/office/drawing/2014/main" id="{C1D1701A-634A-40D9-A16B-D2CDBC5BDC0D}"/>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2130"/>
            <a:stretch/>
          </p:blipFill>
          <p:spPr bwMode="auto">
            <a:xfrm>
              <a:off x="7450063" y="365097"/>
              <a:ext cx="619577" cy="1250382"/>
            </a:xfrm>
            <a:prstGeom prst="rect">
              <a:avLst/>
            </a:prstGeom>
            <a:extLst>
              <a:ext uri="{909E8E84-426E-40DD-AFC4-6F175D3DCCD1}">
                <a14:hiddenFill xmlns:a14="http://schemas.microsoft.com/office/drawing/2010/main">
                  <a:solidFill>
                    <a:srgbClr val="FFFFFF"/>
                  </a:solidFill>
                </a14:hiddenFill>
              </a:ext>
            </a:extLst>
          </p:spPr>
        </p:pic>
        <p:pic>
          <p:nvPicPr>
            <p:cNvPr id="30" name="Picture 2" descr="תוצאת תמונה עבור 2004">
              <a:extLst>
                <a:ext uri="{FF2B5EF4-FFF2-40B4-BE49-F238E27FC236}">
                  <a16:creationId xmlns:a16="http://schemas.microsoft.com/office/drawing/2014/main" id="{7860447B-03F6-4D6F-9D70-7B7F2ED96815}"/>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2130"/>
            <a:stretch/>
          </p:blipFill>
          <p:spPr bwMode="auto">
            <a:xfrm>
              <a:off x="7837552" y="390877"/>
              <a:ext cx="619576" cy="1167140"/>
            </a:xfrm>
            <a:prstGeom prst="rect">
              <a:avLst/>
            </a:prstGeom>
            <a:extLst>
              <a:ext uri="{909E8E84-426E-40DD-AFC4-6F175D3DCCD1}">
                <a14:hiddenFill xmlns:a14="http://schemas.microsoft.com/office/drawing/2010/main">
                  <a:solidFill>
                    <a:srgbClr val="FFFFFF"/>
                  </a:solidFill>
                </a14:hiddenFill>
              </a:ext>
            </a:extLst>
          </p:spPr>
        </p:pic>
      </p:grpSp>
      <p:sp>
        <p:nvSpPr>
          <p:cNvPr id="31" name="סימן חיסור 30">
            <a:extLst>
              <a:ext uri="{FF2B5EF4-FFF2-40B4-BE49-F238E27FC236}">
                <a16:creationId xmlns:a16="http://schemas.microsoft.com/office/drawing/2014/main" id="{885F01B3-58BE-4DCF-852E-359DDADE5C81}"/>
              </a:ext>
            </a:extLst>
          </p:cNvPr>
          <p:cNvSpPr/>
          <p:nvPr/>
        </p:nvSpPr>
        <p:spPr>
          <a:xfrm rot="1051588">
            <a:off x="4525159" y="2928681"/>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רשים זרימה: החלטה 9">
            <a:extLst>
              <a:ext uri="{FF2B5EF4-FFF2-40B4-BE49-F238E27FC236}">
                <a16:creationId xmlns:a16="http://schemas.microsoft.com/office/drawing/2014/main" id="{039D5DFE-C3B5-477F-8B5D-FE59339A87F9}"/>
              </a:ext>
            </a:extLst>
          </p:cNvPr>
          <p:cNvSpPr/>
          <p:nvPr/>
        </p:nvSpPr>
        <p:spPr>
          <a:xfrm>
            <a:off x="8388096" y="2889504"/>
            <a:ext cx="182880" cy="134112"/>
          </a:xfrm>
          <a:prstGeom prst="flowChartDecision">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תרשים זרימה: החלטה 40">
            <a:extLst>
              <a:ext uri="{FF2B5EF4-FFF2-40B4-BE49-F238E27FC236}">
                <a16:creationId xmlns:a16="http://schemas.microsoft.com/office/drawing/2014/main" id="{8AA1FABC-6AA0-4827-8F1A-46B8F7057AB0}"/>
              </a:ext>
            </a:extLst>
          </p:cNvPr>
          <p:cNvSpPr/>
          <p:nvPr/>
        </p:nvSpPr>
        <p:spPr>
          <a:xfrm>
            <a:off x="8613648" y="2883408"/>
            <a:ext cx="182880" cy="134112"/>
          </a:xfrm>
          <a:prstGeom prst="flowChartDecision">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תרשים זרימה: החלטה 41">
            <a:extLst>
              <a:ext uri="{FF2B5EF4-FFF2-40B4-BE49-F238E27FC236}">
                <a16:creationId xmlns:a16="http://schemas.microsoft.com/office/drawing/2014/main" id="{C09F468C-D50F-4624-A2DA-1E5AE88F2109}"/>
              </a:ext>
            </a:extLst>
          </p:cNvPr>
          <p:cNvSpPr/>
          <p:nvPr/>
        </p:nvSpPr>
        <p:spPr>
          <a:xfrm>
            <a:off x="8851392" y="2889504"/>
            <a:ext cx="182880" cy="134112"/>
          </a:xfrm>
          <a:prstGeom prst="flowChartDecision">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סימן חיסור 42">
            <a:extLst>
              <a:ext uri="{FF2B5EF4-FFF2-40B4-BE49-F238E27FC236}">
                <a16:creationId xmlns:a16="http://schemas.microsoft.com/office/drawing/2014/main" id="{05510A4C-0564-4281-9DF2-CDF3E40ACED1}"/>
              </a:ext>
            </a:extLst>
          </p:cNvPr>
          <p:cNvSpPr/>
          <p:nvPr/>
        </p:nvSpPr>
        <p:spPr>
          <a:xfrm rot="1051588">
            <a:off x="6252513" y="2904039"/>
            <a:ext cx="2244960" cy="22694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תמונה 25">
            <a:extLst>
              <a:ext uri="{FF2B5EF4-FFF2-40B4-BE49-F238E27FC236}">
                <a16:creationId xmlns:a16="http://schemas.microsoft.com/office/drawing/2014/main" id="{5C50ACB9-CAFE-440A-8AF3-6BCB4643A60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28478" y="1049969"/>
            <a:ext cx="3040981" cy="1104627"/>
          </a:xfrm>
          <a:prstGeom prst="rect">
            <a:avLst/>
          </a:prstGeom>
        </p:spPr>
      </p:pic>
      <p:sp>
        <p:nvSpPr>
          <p:cNvPr id="32" name="מלבן 31">
            <a:extLst>
              <a:ext uri="{FF2B5EF4-FFF2-40B4-BE49-F238E27FC236}">
                <a16:creationId xmlns:a16="http://schemas.microsoft.com/office/drawing/2014/main" id="{08376AC3-AFBC-4546-A564-183A48205F11}"/>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33" name="מלבן 32">
            <a:extLst>
              <a:ext uri="{FF2B5EF4-FFF2-40B4-BE49-F238E27FC236}">
                <a16:creationId xmlns:a16="http://schemas.microsoft.com/office/drawing/2014/main" id="{0D4B61D2-9DF9-4887-8ACE-9C6C7C518238}"/>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34" name="מלבן 33">
            <a:extLst>
              <a:ext uri="{FF2B5EF4-FFF2-40B4-BE49-F238E27FC236}">
                <a16:creationId xmlns:a16="http://schemas.microsoft.com/office/drawing/2014/main" id="{C0A4EE6A-D46E-45EC-8725-BFA2A6FD0663}"/>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35" name="מלבן 34">
            <a:extLst>
              <a:ext uri="{FF2B5EF4-FFF2-40B4-BE49-F238E27FC236}">
                <a16:creationId xmlns:a16="http://schemas.microsoft.com/office/drawing/2014/main" id="{39CA570C-231E-4DE7-AFAE-E889831EA7E3}"/>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36" name="מלבן 35">
            <a:extLst>
              <a:ext uri="{FF2B5EF4-FFF2-40B4-BE49-F238E27FC236}">
                <a16:creationId xmlns:a16="http://schemas.microsoft.com/office/drawing/2014/main" id="{96D08D7C-E580-4C5F-B64C-D71E083830CB}"/>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7" name="מלבן 36">
            <a:extLst>
              <a:ext uri="{FF2B5EF4-FFF2-40B4-BE49-F238E27FC236}">
                <a16:creationId xmlns:a16="http://schemas.microsoft.com/office/drawing/2014/main" id="{4242159D-1606-4441-B191-8F412664A0C8}"/>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8" name="מלבן 37">
            <a:extLst>
              <a:ext uri="{FF2B5EF4-FFF2-40B4-BE49-F238E27FC236}">
                <a16:creationId xmlns:a16="http://schemas.microsoft.com/office/drawing/2014/main" id="{11EBB087-20AD-47B4-A1E1-D275640C627B}"/>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9" name="מלבן 38">
            <a:extLst>
              <a:ext uri="{FF2B5EF4-FFF2-40B4-BE49-F238E27FC236}">
                <a16:creationId xmlns:a16="http://schemas.microsoft.com/office/drawing/2014/main" id="{09984FDD-1F29-4885-89DC-96ED9B1BE497}"/>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40" name="תמונה 39" descr="תמונה שמכילה אדם, מקורה, קבוצה, קיר&#10;&#10;התיאור נוצר באופן אוטומטי">
            <a:hlinkClick r:id="rId8"/>
            <a:extLst>
              <a:ext uri="{FF2B5EF4-FFF2-40B4-BE49-F238E27FC236}">
                <a16:creationId xmlns:a16="http://schemas.microsoft.com/office/drawing/2014/main" id="{D1F138B9-544E-487A-B164-C5D23FFE22BD}"/>
              </a:ext>
            </a:extLst>
          </p:cNvPr>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44" name="מלבן 43">
            <a:extLst>
              <a:ext uri="{FF2B5EF4-FFF2-40B4-BE49-F238E27FC236}">
                <a16:creationId xmlns:a16="http://schemas.microsoft.com/office/drawing/2014/main" id="{D9790DBC-FAD4-411F-9E61-0AA3D04FF96F}"/>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1797251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1000"/>
                                        <p:tgtEl>
                                          <p:spTgt spid="4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10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grpId="1" nodeType="clickEffect">
                                  <p:stCondLst>
                                    <p:cond delay="0"/>
                                  </p:stCondLst>
                                  <p:childTnLst>
                                    <p:animEffect transition="out" filter="wipe(up)">
                                      <p:cBhvr>
                                        <p:cTn id="23" dur="1250"/>
                                        <p:tgtEl>
                                          <p:spTgt spid="43"/>
                                        </p:tgtEl>
                                      </p:cBhvr>
                                    </p:animEffect>
                                    <p:set>
                                      <p:cBhvr>
                                        <p:cTn id="24" dur="1" fill="hold">
                                          <p:stCondLst>
                                            <p:cond delay="1249"/>
                                          </p:stCondLst>
                                        </p:cTn>
                                        <p:tgtEl>
                                          <p:spTgt spid="43"/>
                                        </p:tgtEl>
                                        <p:attrNameLst>
                                          <p:attrName>style.visibility</p:attrName>
                                        </p:attrNameLst>
                                      </p:cBhvr>
                                      <p:to>
                                        <p:strVal val="hidden"/>
                                      </p:to>
                                    </p:set>
                                  </p:childTnLst>
                                </p:cTn>
                              </p:par>
                              <p:par>
                                <p:cTn id="25" presetID="22" presetClass="exit" presetSubtype="1" fill="hold" grpId="1" nodeType="withEffect">
                                  <p:stCondLst>
                                    <p:cond delay="0"/>
                                  </p:stCondLst>
                                  <p:childTnLst>
                                    <p:animEffect transition="out" filter="wipe(up)">
                                      <p:cBhvr>
                                        <p:cTn id="26" dur="1250"/>
                                        <p:tgtEl>
                                          <p:spTgt spid="10"/>
                                        </p:tgtEl>
                                      </p:cBhvr>
                                    </p:animEffect>
                                    <p:set>
                                      <p:cBhvr>
                                        <p:cTn id="27" dur="1" fill="hold">
                                          <p:stCondLst>
                                            <p:cond delay="1249"/>
                                          </p:stCondLst>
                                        </p:cTn>
                                        <p:tgtEl>
                                          <p:spTgt spid="10"/>
                                        </p:tgtEl>
                                        <p:attrNameLst>
                                          <p:attrName>style.visibility</p:attrName>
                                        </p:attrNameLst>
                                      </p:cBhvr>
                                      <p:to>
                                        <p:strVal val="hidden"/>
                                      </p:to>
                                    </p:set>
                                  </p:childTnLst>
                                </p:cTn>
                              </p:par>
                              <p:par>
                                <p:cTn id="28" presetID="22" presetClass="exit" presetSubtype="1" fill="hold" grpId="1" nodeType="withEffect">
                                  <p:stCondLst>
                                    <p:cond delay="0"/>
                                  </p:stCondLst>
                                  <p:childTnLst>
                                    <p:animEffect transition="out" filter="wipe(up)">
                                      <p:cBhvr>
                                        <p:cTn id="29" dur="1250"/>
                                        <p:tgtEl>
                                          <p:spTgt spid="41"/>
                                        </p:tgtEl>
                                      </p:cBhvr>
                                    </p:animEffect>
                                    <p:set>
                                      <p:cBhvr>
                                        <p:cTn id="30" dur="1" fill="hold">
                                          <p:stCondLst>
                                            <p:cond delay="1249"/>
                                          </p:stCondLst>
                                        </p:cTn>
                                        <p:tgtEl>
                                          <p:spTgt spid="41"/>
                                        </p:tgtEl>
                                        <p:attrNameLst>
                                          <p:attrName>style.visibility</p:attrName>
                                        </p:attrNameLst>
                                      </p:cBhvr>
                                      <p:to>
                                        <p:strVal val="hidden"/>
                                      </p:to>
                                    </p:set>
                                  </p:childTnLst>
                                </p:cTn>
                              </p:par>
                              <p:par>
                                <p:cTn id="31" presetID="22" presetClass="exit" presetSubtype="1" fill="hold" grpId="1" nodeType="withEffect">
                                  <p:stCondLst>
                                    <p:cond delay="0"/>
                                  </p:stCondLst>
                                  <p:childTnLst>
                                    <p:animEffect transition="out" filter="wipe(up)">
                                      <p:cBhvr>
                                        <p:cTn id="32" dur="1250"/>
                                        <p:tgtEl>
                                          <p:spTgt spid="42"/>
                                        </p:tgtEl>
                                      </p:cBhvr>
                                    </p:animEffect>
                                    <p:set>
                                      <p:cBhvr>
                                        <p:cTn id="33" dur="1" fill="hold">
                                          <p:stCondLst>
                                            <p:cond delay="1249"/>
                                          </p:stCondLst>
                                        </p:cTn>
                                        <p:tgtEl>
                                          <p:spTgt spid="42"/>
                                        </p:tgtEl>
                                        <p:attrNameLst>
                                          <p:attrName>style.visibility</p:attrName>
                                        </p:attrNameLst>
                                      </p:cBhvr>
                                      <p:to>
                                        <p:strVal val="hidden"/>
                                      </p:to>
                                    </p:set>
                                  </p:childTnLst>
                                </p:cTn>
                              </p:par>
                              <p:par>
                                <p:cTn id="34" presetID="22" presetClass="exit" presetSubtype="1" fill="hold" nodeType="withEffect">
                                  <p:stCondLst>
                                    <p:cond delay="0"/>
                                  </p:stCondLst>
                                  <p:childTnLst>
                                    <p:animEffect transition="out" filter="wipe(up)">
                                      <p:cBhvr>
                                        <p:cTn id="35" dur="1250"/>
                                        <p:tgtEl>
                                          <p:spTgt spid="14"/>
                                        </p:tgtEl>
                                      </p:cBhvr>
                                    </p:animEffect>
                                    <p:set>
                                      <p:cBhvr>
                                        <p:cTn id="36" dur="1" fill="hold">
                                          <p:stCondLst>
                                            <p:cond delay="1249"/>
                                          </p:stCondLst>
                                        </p:cTn>
                                        <p:tgtEl>
                                          <p:spTgt spid="14"/>
                                        </p:tgtEl>
                                        <p:attrNameLst>
                                          <p:attrName>style.visibility</p:attrName>
                                        </p:attrNameLst>
                                      </p:cBhvr>
                                      <p:to>
                                        <p:strVal val="hidden"/>
                                      </p:to>
                                    </p:set>
                                  </p:childTnLst>
                                </p:cTn>
                              </p:par>
                              <p:par>
                                <p:cTn id="37" presetID="22" presetClass="exit" presetSubtype="1" fill="hold" grpId="0" nodeType="withEffect">
                                  <p:stCondLst>
                                    <p:cond delay="0"/>
                                  </p:stCondLst>
                                  <p:childTnLst>
                                    <p:animEffect transition="out" filter="wipe(up)">
                                      <p:cBhvr>
                                        <p:cTn id="38" dur="1250"/>
                                        <p:tgtEl>
                                          <p:spTgt spid="9"/>
                                        </p:tgtEl>
                                      </p:cBhvr>
                                    </p:animEffect>
                                    <p:set>
                                      <p:cBhvr>
                                        <p:cTn id="39" dur="1" fill="hold">
                                          <p:stCondLst>
                                            <p:cond delay="1249"/>
                                          </p:stCondLst>
                                        </p:cTn>
                                        <p:tgtEl>
                                          <p:spTgt spid="9"/>
                                        </p:tgtEl>
                                        <p:attrNameLst>
                                          <p:attrName>style.visibility</p:attrName>
                                        </p:attrNameLst>
                                      </p:cBhvr>
                                      <p:to>
                                        <p:strVal val="hidden"/>
                                      </p:to>
                                    </p:set>
                                  </p:childTnLst>
                                </p:cTn>
                              </p:par>
                              <p:par>
                                <p:cTn id="40" presetID="22" presetClass="exit" presetSubtype="1" fill="hold" nodeType="withEffect">
                                  <p:stCondLst>
                                    <p:cond delay="0"/>
                                  </p:stCondLst>
                                  <p:childTnLst>
                                    <p:animEffect transition="out" filter="wipe(up)">
                                      <p:cBhvr>
                                        <p:cTn id="41" dur="1250"/>
                                        <p:tgtEl>
                                          <p:spTgt spid="19"/>
                                        </p:tgtEl>
                                      </p:cBhvr>
                                    </p:animEffect>
                                    <p:set>
                                      <p:cBhvr>
                                        <p:cTn id="42" dur="1" fill="hold">
                                          <p:stCondLst>
                                            <p:cond delay="1249"/>
                                          </p:stCondLst>
                                        </p:cTn>
                                        <p:tgtEl>
                                          <p:spTgt spid="19"/>
                                        </p:tgtEl>
                                        <p:attrNameLst>
                                          <p:attrName>style.visibility</p:attrName>
                                        </p:attrNameLst>
                                      </p:cBhvr>
                                      <p:to>
                                        <p:strVal val="hidden"/>
                                      </p:to>
                                    </p:set>
                                  </p:childTnLst>
                                </p:cTn>
                              </p:par>
                              <p:par>
                                <p:cTn id="43" presetID="22" presetClass="exit" presetSubtype="1" fill="hold" nodeType="withEffect">
                                  <p:stCondLst>
                                    <p:cond delay="0"/>
                                  </p:stCondLst>
                                  <p:childTnLst>
                                    <p:animEffect transition="out" filter="wipe(up)">
                                      <p:cBhvr>
                                        <p:cTn id="44" dur="1250"/>
                                        <p:tgtEl>
                                          <p:spTgt spid="27"/>
                                        </p:tgtEl>
                                      </p:cBhvr>
                                    </p:animEffect>
                                    <p:set>
                                      <p:cBhvr>
                                        <p:cTn id="45" dur="1" fill="hold">
                                          <p:stCondLst>
                                            <p:cond delay="1249"/>
                                          </p:stCondLst>
                                        </p:cTn>
                                        <p:tgtEl>
                                          <p:spTgt spid="27"/>
                                        </p:tgtEl>
                                        <p:attrNameLst>
                                          <p:attrName>style.visibility</p:attrName>
                                        </p:attrNameLst>
                                      </p:cBhvr>
                                      <p:to>
                                        <p:strVal val="hidden"/>
                                      </p:to>
                                    </p:set>
                                  </p:childTnLst>
                                </p:cTn>
                              </p:par>
                              <p:par>
                                <p:cTn id="46" presetID="22" presetClass="exit" presetSubtype="1" fill="hold" grpId="0" nodeType="withEffect">
                                  <p:stCondLst>
                                    <p:cond delay="0"/>
                                  </p:stCondLst>
                                  <p:childTnLst>
                                    <p:animEffect transition="out" filter="wipe(up)">
                                      <p:cBhvr>
                                        <p:cTn id="47" dur="1250"/>
                                        <p:tgtEl>
                                          <p:spTgt spid="31"/>
                                        </p:tgtEl>
                                      </p:cBhvr>
                                    </p:animEffect>
                                    <p:set>
                                      <p:cBhvr>
                                        <p:cTn id="48" dur="1" fill="hold">
                                          <p:stCondLst>
                                            <p:cond delay="1249"/>
                                          </p:stCondLst>
                                        </p:cTn>
                                        <p:tgtEl>
                                          <p:spTgt spid="31"/>
                                        </p:tgtEl>
                                        <p:attrNameLst>
                                          <p:attrName>style.visibility</p:attrName>
                                        </p:attrNameLst>
                                      </p:cBhvr>
                                      <p:to>
                                        <p:strVal val="hidden"/>
                                      </p:to>
                                    </p:set>
                                  </p:childTnLst>
                                </p:cTn>
                              </p:par>
                              <p:par>
                                <p:cTn id="49" presetID="22" presetClass="exit" presetSubtype="1" fill="hold" nodeType="withEffect">
                                  <p:stCondLst>
                                    <p:cond delay="0"/>
                                  </p:stCondLst>
                                  <p:childTnLst>
                                    <p:animEffect transition="out" filter="wipe(up)">
                                      <p:cBhvr>
                                        <p:cTn id="50" dur="1250"/>
                                        <p:tgtEl>
                                          <p:spTgt spid="26"/>
                                        </p:tgtEl>
                                      </p:cBhvr>
                                    </p:animEffect>
                                    <p:set>
                                      <p:cBhvr>
                                        <p:cTn id="51" dur="1" fill="hold">
                                          <p:stCondLst>
                                            <p:cond delay="124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10" grpId="0" animBg="1"/>
      <p:bldP spid="10" grpId="1" animBg="1"/>
      <p:bldP spid="41" grpId="0" animBg="1"/>
      <p:bldP spid="41" grpId="1" animBg="1"/>
      <p:bldP spid="42" grpId="0" animBg="1"/>
      <p:bldP spid="42" grpId="1" animBg="1"/>
      <p:bldP spid="43" grpId="0" animBg="1"/>
      <p:bldP spid="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2F2A"/>
        </a:solidFill>
        <a:effectLst/>
      </p:bgPr>
    </p:bg>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7B730816-D350-43B9-A60D-2CD0CAD0ACCB}"/>
              </a:ext>
            </a:extLst>
          </p:cNvPr>
          <p:cNvSpPr/>
          <p:nvPr/>
        </p:nvSpPr>
        <p:spPr>
          <a:xfrm>
            <a:off x="0" y="0"/>
            <a:ext cx="3219450" cy="6858000"/>
          </a:xfrm>
          <a:prstGeom prst="rect">
            <a:avLst/>
          </a:prstGeom>
          <a:gradFill>
            <a:gsLst>
              <a:gs pos="89744">
                <a:srgbClr val="2F2F2A"/>
              </a:gs>
              <a:gs pos="75000">
                <a:srgbClr val="433D3A"/>
              </a:gs>
              <a:gs pos="52137">
                <a:srgbClr val="948F78"/>
              </a:gs>
              <a:gs pos="33000">
                <a:srgbClr val="B2AE9E"/>
              </a:gs>
              <a:gs pos="17000">
                <a:schemeClr val="accent1">
                  <a:lumMod val="40000"/>
                  <a:lumOff val="60000"/>
                </a:schemeClr>
              </a:gs>
              <a:gs pos="0">
                <a:schemeClr val="accent1">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163E0180-310A-487B-B773-5936FEA568DC}"/>
              </a:ext>
            </a:extLst>
          </p:cNvPr>
          <p:cNvSpPr/>
          <p:nvPr/>
        </p:nvSpPr>
        <p:spPr>
          <a:xfrm>
            <a:off x="3017453" y="326852"/>
            <a:ext cx="2655535" cy="400110"/>
          </a:xfrm>
          <a:prstGeom prst="rect">
            <a:avLst/>
          </a:prstGeom>
        </p:spPr>
        <p:txBody>
          <a:bodyPr wrap="none">
            <a:spAutoFit/>
          </a:bodyPr>
          <a:lstStyle/>
          <a:p>
            <a:pPr algn="l" rtl="0"/>
            <a:r>
              <a:rPr lang="en-US" sz="2000" dirty="0">
                <a:solidFill>
                  <a:schemeClr val="bg1"/>
                </a:solidFill>
                <a:ea typeface="Calibri" panose="020F0502020204030204" pitchFamily="34" charset="0"/>
              </a:rPr>
              <a:t>Definitions and debates</a:t>
            </a:r>
            <a:endParaRPr lang="he-IL" sz="2000" dirty="0">
              <a:solidFill>
                <a:schemeClr val="bg1"/>
              </a:solidFill>
            </a:endParaRPr>
          </a:p>
        </p:txBody>
      </p:sp>
      <p:sp>
        <p:nvSpPr>
          <p:cNvPr id="45" name="מלבן 44">
            <a:extLst>
              <a:ext uri="{FF2B5EF4-FFF2-40B4-BE49-F238E27FC236}">
                <a16:creationId xmlns:a16="http://schemas.microsoft.com/office/drawing/2014/main" id="{3DF88CEA-1754-4887-BF0A-2294C6783596}"/>
              </a:ext>
            </a:extLst>
          </p:cNvPr>
          <p:cNvSpPr/>
          <p:nvPr/>
        </p:nvSpPr>
        <p:spPr>
          <a:xfrm>
            <a:off x="3058529" y="1202173"/>
            <a:ext cx="1836528" cy="400110"/>
          </a:xfrm>
          <a:prstGeom prst="rect">
            <a:avLst/>
          </a:prstGeom>
        </p:spPr>
        <p:txBody>
          <a:bodyPr wrap="none">
            <a:spAutoFit/>
          </a:bodyPr>
          <a:lstStyle/>
          <a:p>
            <a:pPr algn="l" rtl="0"/>
            <a:r>
              <a:rPr lang="en-US" sz="2000" dirty="0">
                <a:solidFill>
                  <a:schemeClr val="bg1"/>
                </a:solidFill>
                <a:ea typeface="Calibri" panose="020F0502020204030204" pitchFamily="34" charset="0"/>
              </a:rPr>
              <a:t>APA </a:t>
            </a:r>
            <a:r>
              <a:rPr lang="en-US" sz="2000" dirty="0" err="1">
                <a:solidFill>
                  <a:schemeClr val="bg1"/>
                </a:solidFill>
                <a:ea typeface="Calibri" panose="020F0502020204030204" pitchFamily="34" charset="0"/>
              </a:rPr>
              <a:t>Commitees</a:t>
            </a:r>
            <a:endParaRPr lang="he-IL" sz="2000" dirty="0">
              <a:solidFill>
                <a:schemeClr val="bg1"/>
              </a:solidFill>
            </a:endParaRPr>
          </a:p>
        </p:txBody>
      </p:sp>
      <p:sp>
        <p:nvSpPr>
          <p:cNvPr id="46" name="מלבן 45">
            <a:extLst>
              <a:ext uri="{FF2B5EF4-FFF2-40B4-BE49-F238E27FC236}">
                <a16:creationId xmlns:a16="http://schemas.microsoft.com/office/drawing/2014/main" id="{71600771-7AA2-484B-AA46-EA52907A78E6}"/>
              </a:ext>
            </a:extLst>
          </p:cNvPr>
          <p:cNvSpPr/>
          <p:nvPr/>
        </p:nvSpPr>
        <p:spPr>
          <a:xfrm>
            <a:off x="3058529" y="2284680"/>
            <a:ext cx="1648208" cy="400110"/>
          </a:xfrm>
          <a:prstGeom prst="rect">
            <a:avLst/>
          </a:prstGeom>
        </p:spPr>
        <p:txBody>
          <a:bodyPr wrap="none">
            <a:spAutoFit/>
          </a:bodyPr>
          <a:lstStyle/>
          <a:p>
            <a:pPr algn="l" rtl="0"/>
            <a:r>
              <a:rPr lang="en-US" sz="2000" dirty="0">
                <a:solidFill>
                  <a:schemeClr val="bg1"/>
                </a:solidFill>
              </a:rPr>
              <a:t>No Consensus</a:t>
            </a:r>
            <a:endParaRPr lang="he-IL" sz="2000" dirty="0">
              <a:solidFill>
                <a:schemeClr val="bg1"/>
              </a:solidFill>
            </a:endParaRPr>
          </a:p>
        </p:txBody>
      </p:sp>
      <p:sp>
        <p:nvSpPr>
          <p:cNvPr id="5" name="מלבן 4">
            <a:extLst>
              <a:ext uri="{FF2B5EF4-FFF2-40B4-BE49-F238E27FC236}">
                <a16:creationId xmlns:a16="http://schemas.microsoft.com/office/drawing/2014/main" id="{C02F7887-C9A9-4E1C-909A-DE9835D742EC}"/>
              </a:ext>
            </a:extLst>
          </p:cNvPr>
          <p:cNvSpPr/>
          <p:nvPr/>
        </p:nvSpPr>
        <p:spPr>
          <a:xfrm>
            <a:off x="3058529" y="3798816"/>
            <a:ext cx="6684907" cy="1477328"/>
          </a:xfrm>
          <a:prstGeom prst="rect">
            <a:avLst/>
          </a:prstGeom>
        </p:spPr>
        <p:txBody>
          <a:bodyPr wrap="none">
            <a:spAutoFit/>
          </a:bodyPr>
          <a:lstStyle/>
          <a:p>
            <a:pPr algn="l" rtl="0"/>
            <a:r>
              <a:rPr lang="en-US" b="1" dirty="0">
                <a:solidFill>
                  <a:schemeClr val="bg1"/>
                </a:solidFill>
              </a:rPr>
              <a:t>André Muller </a:t>
            </a:r>
            <a:r>
              <a:rPr lang="en-US" b="1" dirty="0" err="1">
                <a:solidFill>
                  <a:schemeClr val="bg1"/>
                </a:solidFill>
              </a:rPr>
              <a:t>Weitzenhoffer</a:t>
            </a:r>
            <a:r>
              <a:rPr lang="en-US" b="1" dirty="0">
                <a:solidFill>
                  <a:schemeClr val="bg1"/>
                </a:solidFill>
              </a:rPr>
              <a:t>:</a:t>
            </a:r>
          </a:p>
          <a:p>
            <a:pPr algn="l" rtl="0"/>
            <a:endParaRPr lang="en-US" b="1" dirty="0">
              <a:solidFill>
                <a:schemeClr val="bg1"/>
              </a:solidFill>
            </a:endParaRPr>
          </a:p>
          <a:p>
            <a:pPr algn="l" rtl="0"/>
            <a:r>
              <a:rPr lang="en-US" dirty="0">
                <a:solidFill>
                  <a:schemeClr val="bg1"/>
                </a:solidFill>
              </a:rPr>
              <a:t>Participants in the study were asked to act as if they were hypnotized.</a:t>
            </a:r>
          </a:p>
          <a:p>
            <a:pPr algn="l" rtl="0"/>
            <a:r>
              <a:rPr lang="en-US" dirty="0">
                <a:solidFill>
                  <a:schemeClr val="bg1"/>
                </a:solidFill>
              </a:rPr>
              <a:t>Hypnotherapists could not discern who really was hypnotized </a:t>
            </a:r>
          </a:p>
          <a:p>
            <a:pPr algn="l" rtl="0"/>
            <a:r>
              <a:rPr lang="en-US" dirty="0">
                <a:solidFill>
                  <a:schemeClr val="bg1"/>
                </a:solidFill>
              </a:rPr>
              <a:t>and who was merely acting out.</a:t>
            </a:r>
            <a:endParaRPr lang="he-IL" dirty="0">
              <a:solidFill>
                <a:schemeClr val="bg1"/>
              </a:solidFill>
            </a:endParaRPr>
          </a:p>
        </p:txBody>
      </p:sp>
      <p:pic>
        <p:nvPicPr>
          <p:cNvPr id="8" name="תמונה 7" descr="תמונה שמכילה איש, אדם, עניבה, לובש&#10;&#10;התיאור נוצר באופן אוטומטי">
            <a:extLst>
              <a:ext uri="{FF2B5EF4-FFF2-40B4-BE49-F238E27FC236}">
                <a16:creationId xmlns:a16="http://schemas.microsoft.com/office/drawing/2014/main" id="{1A55A233-8BD1-49C6-8D7B-B09E1811DAA3}"/>
              </a:ext>
            </a:extLst>
          </p:cNvPr>
          <p:cNvPicPr>
            <a:picLocks noChangeAspect="1"/>
          </p:cNvPicPr>
          <p:nvPr/>
        </p:nvPicPr>
        <p:blipFill rotWithShape="1">
          <a:blip r:embed="rId2">
            <a:extLst>
              <a:ext uri="{28A0092B-C50C-407E-A947-70E740481C1C}">
                <a14:useLocalDpi xmlns:a14="http://schemas.microsoft.com/office/drawing/2010/main" val="0"/>
              </a:ext>
            </a:extLst>
          </a:blip>
          <a:srcRect t="-1" r="3679" b="1068"/>
          <a:stretch/>
        </p:blipFill>
        <p:spPr>
          <a:xfrm>
            <a:off x="8161293" y="1581856"/>
            <a:ext cx="1412875" cy="2073127"/>
          </a:xfrm>
          <a:prstGeom prst="rect">
            <a:avLst/>
          </a:prstGeom>
        </p:spPr>
      </p:pic>
      <p:pic>
        <p:nvPicPr>
          <p:cNvPr id="12" name="תמונה 11" descr="תמונה שמכילה ציור&#10;&#10;התיאור נוצר באופן אוטומטי">
            <a:extLst>
              <a:ext uri="{FF2B5EF4-FFF2-40B4-BE49-F238E27FC236}">
                <a16:creationId xmlns:a16="http://schemas.microsoft.com/office/drawing/2014/main" id="{9B48FB06-0379-4BA0-BADC-A3475D785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436" y="1602283"/>
            <a:ext cx="2303879" cy="3463875"/>
          </a:xfrm>
          <a:prstGeom prst="rect">
            <a:avLst/>
          </a:prstGeom>
        </p:spPr>
      </p:pic>
      <p:sp>
        <p:nvSpPr>
          <p:cNvPr id="26" name="מלבן 25">
            <a:extLst>
              <a:ext uri="{FF2B5EF4-FFF2-40B4-BE49-F238E27FC236}">
                <a16:creationId xmlns:a16="http://schemas.microsoft.com/office/drawing/2014/main" id="{CEFB29C4-878C-4796-A77A-0703CA9A8068}"/>
              </a:ext>
            </a:extLst>
          </p:cNvPr>
          <p:cNvSpPr/>
          <p:nvPr/>
        </p:nvSpPr>
        <p:spPr>
          <a:xfrm>
            <a:off x="-17583" y="587772"/>
            <a:ext cx="1987532" cy="369332"/>
          </a:xfrm>
          <a:prstGeom prst="rect">
            <a:avLst/>
          </a:prstGeom>
        </p:spPr>
        <p:txBody>
          <a:bodyPr wrap="none">
            <a:spAutoFit/>
          </a:bodyPr>
          <a:lstStyle/>
          <a:p>
            <a:pPr algn="l" rtl="0"/>
            <a:r>
              <a:rPr lang="en-US"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rPr>
              <a:t>What is Hypnosis? </a:t>
            </a:r>
            <a:endParaRPr lang="he-IL" b="1" dirty="0">
              <a:solidFill>
                <a:schemeClr val="accent5">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27" name="מלבן 26">
            <a:extLst>
              <a:ext uri="{FF2B5EF4-FFF2-40B4-BE49-F238E27FC236}">
                <a16:creationId xmlns:a16="http://schemas.microsoft.com/office/drawing/2014/main" id="{38892B3F-9C96-4835-AC54-A793F4FA39EA}"/>
              </a:ext>
            </a:extLst>
          </p:cNvPr>
          <p:cNvSpPr/>
          <p:nvPr/>
        </p:nvSpPr>
        <p:spPr>
          <a:xfrm>
            <a:off x="-17583" y="1033358"/>
            <a:ext cx="2547813"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ea typeface="Calibri" panose="020F0502020204030204" pitchFamily="34" charset="0"/>
              </a:rPr>
              <a:t>Implications of Definition</a:t>
            </a:r>
            <a:endParaRPr lang="he-IL" dirty="0">
              <a:solidFill>
                <a:srgbClr val="7E7964"/>
              </a:solidFill>
              <a:effectLst>
                <a:outerShdw blurRad="38100" dist="38100" dir="2700000" algn="tl">
                  <a:srgbClr val="000000">
                    <a:alpha val="43137"/>
                  </a:srgbClr>
                </a:outerShdw>
              </a:effectLst>
            </a:endParaRPr>
          </a:p>
        </p:txBody>
      </p:sp>
      <p:sp>
        <p:nvSpPr>
          <p:cNvPr id="28" name="מלבן 27">
            <a:extLst>
              <a:ext uri="{FF2B5EF4-FFF2-40B4-BE49-F238E27FC236}">
                <a16:creationId xmlns:a16="http://schemas.microsoft.com/office/drawing/2014/main" id="{124727B5-581C-411E-8EAC-6B5BECCC978C}"/>
              </a:ext>
            </a:extLst>
          </p:cNvPr>
          <p:cNvSpPr/>
          <p:nvPr/>
        </p:nvSpPr>
        <p:spPr>
          <a:xfrm>
            <a:off x="-17583" y="1478944"/>
            <a:ext cx="2259721"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Socio-Critical Analysis </a:t>
            </a:r>
            <a:endParaRPr lang="he-IL" dirty="0">
              <a:solidFill>
                <a:srgbClr val="7E7964"/>
              </a:solidFill>
              <a:effectLst>
                <a:outerShdw blurRad="38100" dist="38100" dir="2700000" algn="tl">
                  <a:srgbClr val="000000">
                    <a:alpha val="43137"/>
                  </a:srgbClr>
                </a:outerShdw>
              </a:effectLst>
            </a:endParaRPr>
          </a:p>
        </p:txBody>
      </p:sp>
      <p:sp>
        <p:nvSpPr>
          <p:cNvPr id="29" name="מלבן 28">
            <a:extLst>
              <a:ext uri="{FF2B5EF4-FFF2-40B4-BE49-F238E27FC236}">
                <a16:creationId xmlns:a16="http://schemas.microsoft.com/office/drawing/2014/main" id="{997537F3-42BC-4E63-8C9E-BA6B0D407C97}"/>
              </a:ext>
            </a:extLst>
          </p:cNvPr>
          <p:cNvSpPr/>
          <p:nvPr/>
        </p:nvSpPr>
        <p:spPr>
          <a:xfrm>
            <a:off x="-17583" y="142186"/>
            <a:ext cx="1032655"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Opening </a:t>
            </a:r>
            <a:endParaRPr lang="he-IL" dirty="0">
              <a:solidFill>
                <a:srgbClr val="7E7964"/>
              </a:solidFill>
              <a:effectLst>
                <a:outerShdw blurRad="38100" dist="38100" dir="2700000" algn="tl">
                  <a:srgbClr val="000000">
                    <a:alpha val="43137"/>
                  </a:srgbClr>
                </a:outerShdw>
              </a:effectLst>
            </a:endParaRPr>
          </a:p>
        </p:txBody>
      </p:sp>
      <p:sp>
        <p:nvSpPr>
          <p:cNvPr id="30" name="מלבן 29">
            <a:extLst>
              <a:ext uri="{FF2B5EF4-FFF2-40B4-BE49-F238E27FC236}">
                <a16:creationId xmlns:a16="http://schemas.microsoft.com/office/drawing/2014/main" id="{09CEA84A-0E12-4397-9765-6F4AF9DA118D}"/>
              </a:ext>
            </a:extLst>
          </p:cNvPr>
          <p:cNvSpPr/>
          <p:nvPr/>
        </p:nvSpPr>
        <p:spPr>
          <a:xfrm>
            <a:off x="-17583" y="2389455"/>
            <a:ext cx="1263487" cy="369332"/>
          </a:xfrm>
          <a:prstGeom prst="rect">
            <a:avLst/>
          </a:prstGeom>
        </p:spPr>
        <p:txBody>
          <a:bodyPr wrap="none">
            <a:spAutoFit/>
          </a:bodyPr>
          <a:lstStyle/>
          <a:p>
            <a:pPr algn="l" rtl="0"/>
            <a:r>
              <a:rPr lang="en-US" dirty="0">
                <a:solidFill>
                  <a:srgbClr val="7E7964"/>
                </a:solidFill>
                <a:effectLst>
                  <a:outerShdw blurRad="38100" dist="38100" dir="2700000" algn="tl">
                    <a:srgbClr val="000000">
                      <a:alpha val="43137"/>
                    </a:srgbClr>
                  </a:outerShdw>
                </a:effectLst>
              </a:rPr>
              <a:t>Conclusion </a:t>
            </a:r>
            <a:endParaRPr lang="he-IL" dirty="0">
              <a:solidFill>
                <a:srgbClr val="7E7964"/>
              </a:solidFill>
              <a:effectLst>
                <a:outerShdw blurRad="38100" dist="38100" dir="2700000" algn="tl">
                  <a:srgbClr val="000000">
                    <a:alpha val="43137"/>
                  </a:srgbClr>
                </a:outerShdw>
              </a:effectLst>
            </a:endParaRPr>
          </a:p>
        </p:txBody>
      </p:sp>
      <p:sp>
        <p:nvSpPr>
          <p:cNvPr id="31" name="מלבן 30">
            <a:extLst>
              <a:ext uri="{FF2B5EF4-FFF2-40B4-BE49-F238E27FC236}">
                <a16:creationId xmlns:a16="http://schemas.microsoft.com/office/drawing/2014/main" id="{2897AE58-ADEC-4DAC-AA92-1240261DD1F6}"/>
              </a:ext>
            </a:extLst>
          </p:cNvPr>
          <p:cNvSpPr/>
          <p:nvPr/>
        </p:nvSpPr>
        <p:spPr>
          <a:xfrm>
            <a:off x="30" y="6025046"/>
            <a:ext cx="2239139" cy="506292"/>
          </a:xfrm>
          <a:prstGeom prst="rect">
            <a:avLst/>
          </a:prstGeom>
        </p:spPr>
        <p:txBody>
          <a:bodyPr wrap="none">
            <a:spAutoFit/>
          </a:bodyPr>
          <a:lstStyle/>
          <a:p>
            <a:pPr algn="l" rtl="0">
              <a:lnSpc>
                <a:spcPct val="150000"/>
              </a:lnSpc>
              <a:spcAft>
                <a:spcPts val="600"/>
              </a:spcAft>
            </a:pPr>
            <a:r>
              <a:rPr lang="en-US" sz="2000" b="1" dirty="0">
                <a:solidFill>
                  <a:schemeClr val="accent5">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Science as Religion </a:t>
            </a:r>
          </a:p>
        </p:txBody>
      </p:sp>
      <p:sp>
        <p:nvSpPr>
          <p:cNvPr id="32" name="מלבן 31">
            <a:extLst>
              <a:ext uri="{FF2B5EF4-FFF2-40B4-BE49-F238E27FC236}">
                <a16:creationId xmlns:a16="http://schemas.microsoft.com/office/drawing/2014/main" id="{B1C7A892-E3ED-48DD-87A5-989E0B4BF318}"/>
              </a:ext>
            </a:extLst>
          </p:cNvPr>
          <p:cNvSpPr/>
          <p:nvPr/>
        </p:nvSpPr>
        <p:spPr>
          <a:xfrm>
            <a:off x="-6860" y="6455756"/>
            <a:ext cx="2181110" cy="276999"/>
          </a:xfrm>
          <a:prstGeom prst="rect">
            <a:avLst/>
          </a:prstGeom>
        </p:spPr>
        <p:txBody>
          <a:bodyPr wrap="none">
            <a:spAutoFit/>
          </a:bodyPr>
          <a:lstStyle/>
          <a:p>
            <a:pPr algn="l" rtl="0"/>
            <a:r>
              <a:rPr lang="en-US" sz="12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Marianna Ruah-Midbar Shapiro </a:t>
            </a:r>
            <a:endParaRPr lang="he-IL" sz="1200" dirty="0">
              <a:solidFill>
                <a:schemeClr val="accent1">
                  <a:lumMod val="50000"/>
                </a:schemeClr>
              </a:solidFill>
              <a:effectLst>
                <a:outerShdw blurRad="38100" dist="38100" dir="2700000" algn="tl">
                  <a:srgbClr val="000000">
                    <a:alpha val="43137"/>
                  </a:srgbClr>
                </a:outerShdw>
              </a:effectLst>
            </a:endParaRPr>
          </a:p>
        </p:txBody>
      </p:sp>
      <p:pic>
        <p:nvPicPr>
          <p:cNvPr id="33" name="תמונה 32" descr="תמונה שמכילה אדם, מקורה, קבוצה, קיר&#10;&#10;התיאור נוצר באופן אוטומטי">
            <a:hlinkClick r:id="rId4"/>
            <a:extLst>
              <a:ext uri="{FF2B5EF4-FFF2-40B4-BE49-F238E27FC236}">
                <a16:creationId xmlns:a16="http://schemas.microsoft.com/office/drawing/2014/main" id="{F403AFEB-2DF5-4F38-8934-951A5638E192}"/>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 y="2858266"/>
            <a:ext cx="2460741" cy="3277708"/>
          </a:xfrm>
          <a:prstGeom prst="rect">
            <a:avLst/>
          </a:prstGeom>
          <a:solidFill>
            <a:schemeClr val="accent1"/>
          </a:solidFill>
        </p:spPr>
      </p:pic>
      <p:sp>
        <p:nvSpPr>
          <p:cNvPr id="34" name="מלבן 33">
            <a:extLst>
              <a:ext uri="{FF2B5EF4-FFF2-40B4-BE49-F238E27FC236}">
                <a16:creationId xmlns:a16="http://schemas.microsoft.com/office/drawing/2014/main" id="{00FAE943-0FA7-49CF-A63B-8E6D5711B116}"/>
              </a:ext>
            </a:extLst>
          </p:cNvPr>
          <p:cNvSpPr/>
          <p:nvPr/>
        </p:nvSpPr>
        <p:spPr>
          <a:xfrm>
            <a:off x="-17583" y="1867380"/>
            <a:ext cx="2897716" cy="464871"/>
          </a:xfrm>
          <a:prstGeom prst="rect">
            <a:avLst/>
          </a:prstGeom>
        </p:spPr>
        <p:txBody>
          <a:bodyPr wrap="none">
            <a:spAutoFit/>
          </a:bodyPr>
          <a:lstStyle/>
          <a:p>
            <a:pPr algn="l" rtl="0">
              <a:lnSpc>
                <a:spcPct val="150000"/>
              </a:lnSpc>
              <a:spcAft>
                <a:spcPts val="600"/>
              </a:spcAft>
            </a:pPr>
            <a:r>
              <a:rPr lang="en-US" dirty="0">
                <a:solidFill>
                  <a:srgbClr val="7E7964"/>
                </a:solidFill>
                <a:effectLst>
                  <a:outerShdw blurRad="38100" dist="38100" dir="2700000" algn="tl">
                    <a:srgbClr val="000000">
                      <a:alpha val="43137"/>
                    </a:srgbClr>
                  </a:outerShdw>
                </a:effectLst>
              </a:rPr>
              <a:t>Hypnosis Science as Religion </a:t>
            </a:r>
          </a:p>
        </p:txBody>
      </p:sp>
    </p:spTree>
    <p:extLst>
      <p:ext uri="{BB962C8B-B14F-4D97-AF65-F5344CB8AC3E}">
        <p14:creationId xmlns:p14="http://schemas.microsoft.com/office/powerpoint/2010/main" val="961232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12"/>
                                        </p:tgtEl>
                                      </p:cBhvr>
                                    </p:animEffect>
                                    <p:anim calcmode="lin" valueType="num">
                                      <p:cBhvr>
                                        <p:cTn id="25" dur="1000"/>
                                        <p:tgtEl>
                                          <p:spTgt spid="12"/>
                                        </p:tgtEl>
                                        <p:attrNameLst>
                                          <p:attrName>ppt_x</p:attrName>
                                        </p:attrNameLst>
                                      </p:cBhvr>
                                      <p:tavLst>
                                        <p:tav tm="0">
                                          <p:val>
                                            <p:strVal val="ppt_x"/>
                                          </p:val>
                                        </p:tav>
                                        <p:tav tm="100000">
                                          <p:val>
                                            <p:strVal val="ppt_x"/>
                                          </p:val>
                                        </p:tav>
                                      </p:tavLst>
                                    </p:anim>
                                    <p:anim calcmode="lin" valueType="num">
                                      <p:cBhvr>
                                        <p:cTn id="26" dur="1000"/>
                                        <p:tgtEl>
                                          <p:spTgt spid="12"/>
                                        </p:tgtEl>
                                        <p:attrNameLst>
                                          <p:attrName>ppt_y</p:attrName>
                                        </p:attrNameLst>
                                      </p:cBhvr>
                                      <p:tavLst>
                                        <p:tav tm="0">
                                          <p:val>
                                            <p:strVal val="ppt_y"/>
                                          </p:val>
                                        </p:tav>
                                        <p:tav tm="100000">
                                          <p:val>
                                            <p:strVal val="ppt_y+.1"/>
                                          </p:val>
                                        </p:tav>
                                      </p:tavLst>
                                    </p:anim>
                                    <p:set>
                                      <p:cBhvr>
                                        <p:cTn id="27" dur="1" fill="hold">
                                          <p:stCondLst>
                                            <p:cond delay="999"/>
                                          </p:stCondLst>
                                        </p:cTn>
                                        <p:tgtEl>
                                          <p:spTgt spid="12"/>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grpId="1" nodeType="with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 grpId="0"/>
      <p:bldP spid="5" grpId="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1161</Words>
  <Application>Microsoft Office PowerPoint</Application>
  <PresentationFormat>מסך רחב</PresentationFormat>
  <Paragraphs>272</Paragraphs>
  <Slides>22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22</vt:i4>
      </vt:variant>
    </vt:vector>
  </HeadingPairs>
  <TitlesOfParts>
    <vt:vector size="26"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מריאנה רוח מדבר</dc:creator>
  <cp:lastModifiedBy>עמרי רוח מדבר</cp:lastModifiedBy>
  <cp:revision>234</cp:revision>
  <dcterms:created xsi:type="dcterms:W3CDTF">2019-11-28T06:11:34Z</dcterms:created>
  <dcterms:modified xsi:type="dcterms:W3CDTF">2022-02-08T16:14:42Z</dcterms:modified>
</cp:coreProperties>
</file>